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6"/>
  </p:notesMasterIdLst>
  <p:sldIdLst>
    <p:sldId id="256" r:id="rId2"/>
    <p:sldId id="312" r:id="rId3"/>
    <p:sldId id="311" r:id="rId4"/>
    <p:sldId id="310" r:id="rId5"/>
    <p:sldId id="313" r:id="rId6"/>
    <p:sldId id="266" r:id="rId7"/>
    <p:sldId id="318" r:id="rId8"/>
    <p:sldId id="314" r:id="rId9"/>
    <p:sldId id="315" r:id="rId10"/>
    <p:sldId id="257" r:id="rId11"/>
    <p:sldId id="316" r:id="rId12"/>
    <p:sldId id="317" r:id="rId13"/>
    <p:sldId id="260" r:id="rId14"/>
    <p:sldId id="261" r:id="rId15"/>
  </p:sldIdLst>
  <p:sldSz cx="9144000" cy="5143500" type="screen16x9"/>
  <p:notesSz cx="6858000" cy="9144000"/>
  <p:embeddedFontLst>
    <p:embeddedFont>
      <p:font typeface="Abhaya Libre" panose="020B0604020202020204" charset="0"/>
      <p:regular r:id="rId17"/>
      <p:bold r:id="rId18"/>
    </p:embeddedFont>
    <p:embeddedFont>
      <p:font typeface="Advent Pro" panose="020B0604020202020204" charset="0"/>
      <p:regular r:id="rId19"/>
      <p:bold r:id="rId20"/>
      <p:italic r:id="rId21"/>
      <p:boldItalic r:id="rId22"/>
    </p:embeddedFont>
    <p:embeddedFont>
      <p:font typeface="Advent Pro Medium" panose="020B0604020202020204" charset="0"/>
      <p:regular r:id="rId23"/>
      <p:bold r:id="rId24"/>
      <p:italic r:id="rId25"/>
      <p:boldItalic r:id="rId26"/>
    </p:embeddedFont>
    <p:embeddedFont>
      <p:font typeface="Aldrich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AF94AE-F71D-4B96-BE40-B2B21204F38F}">
  <a:tblStyle styleId="{55AF94AE-F71D-4B96-BE40-B2B21204F3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75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05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a7caf94b_1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a7caf94b_1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87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a7caf94b_1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a7caf94b_1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80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a7caf94b_1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a7caf94b_1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91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5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10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67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0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3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4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5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6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7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8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3234144" y="3926648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>
            <a:spLocks noGrp="1"/>
          </p:cNvSpPr>
          <p:nvPr>
            <p:ph type="subTitle" idx="1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2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3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4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5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6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7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8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674237" y="2244210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417575" y="3351778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439750" y="360325"/>
            <a:ext cx="1660050" cy="554100"/>
            <a:chOff x="439750" y="360325"/>
            <a:chExt cx="1660050" cy="554100"/>
          </a:xfrm>
        </p:grpSpPr>
        <p:sp>
          <p:nvSpPr>
            <p:cNvPr id="297" name="Google Shape;297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92947" y="-2799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423786" y="234038"/>
            <a:ext cx="6530724" cy="4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70" r:id="rId7"/>
    <p:sldLayoutId id="2147483679" r:id="rId8"/>
    <p:sldLayoutId id="2147483681" r:id="rId9"/>
    <p:sldLayoutId id="2147483682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0;p26">
            <a:extLst>
              <a:ext uri="{FF2B5EF4-FFF2-40B4-BE49-F238E27FC236}">
                <a16:creationId xmlns:a16="http://schemas.microsoft.com/office/drawing/2014/main" id="{B7A6F2F8-A4FF-D017-B69C-5EBAF5C65A4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7661" y="729076"/>
            <a:ext cx="3718476" cy="14431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>
                    <a:lumMod val="95000"/>
                  </a:schemeClr>
                </a:solidFill>
              </a:rPr>
              <a:t>Aplikasi password manager</a:t>
            </a:r>
            <a:endParaRPr sz="3600" dirty="0">
              <a:solidFill>
                <a:schemeClr val="accent2">
                  <a:lumMod val="95000"/>
                </a:schemeClr>
              </a:solidFill>
            </a:endParaRPr>
          </a:p>
        </p:txBody>
      </p:sp>
      <p:sp>
        <p:nvSpPr>
          <p:cNvPr id="420" name="Google Shape;350;p26">
            <a:extLst>
              <a:ext uri="{FF2B5EF4-FFF2-40B4-BE49-F238E27FC236}">
                <a16:creationId xmlns:a16="http://schemas.microsoft.com/office/drawing/2014/main" id="{454556AF-8E7E-C40B-44C5-13025E3EAF6C}"/>
              </a:ext>
            </a:extLst>
          </p:cNvPr>
          <p:cNvSpPr txBox="1">
            <a:spLocks/>
          </p:cNvSpPr>
          <p:nvPr/>
        </p:nvSpPr>
        <p:spPr>
          <a:xfrm>
            <a:off x="1044913" y="2571748"/>
            <a:ext cx="2645902" cy="129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sv-SE" sz="1800" dirty="0"/>
              <a:t>Kelas 17.5C.29</a:t>
            </a:r>
          </a:p>
          <a:p>
            <a:pPr algn="l"/>
            <a:endParaRPr lang="sv-SE" sz="1800" dirty="0"/>
          </a:p>
          <a:p>
            <a:pPr algn="l"/>
            <a:r>
              <a:rPr lang="sv-SE" sz="1800" dirty="0"/>
              <a:t>Anggota kelompok :</a:t>
            </a:r>
          </a:p>
          <a:p>
            <a:pPr algn="l"/>
            <a:r>
              <a:rPr lang="sv-SE" sz="1800" dirty="0"/>
              <a:t>DiDI NURAHMAN (17210135)</a:t>
            </a:r>
          </a:p>
          <a:p>
            <a:pPr algn="l"/>
            <a:r>
              <a:rPr lang="sv-SE" sz="1800" dirty="0"/>
              <a:t>Aura nurul fadilah (17210142)</a:t>
            </a:r>
          </a:p>
          <a:p>
            <a:pPr algn="l"/>
            <a:r>
              <a:rPr lang="sv-SE" sz="1800" dirty="0"/>
              <a:t>Ahmad soleh (17210397)</a:t>
            </a: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B50CEC9C-8393-6D88-3D6C-EE3CEDF74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49" y="298292"/>
            <a:ext cx="3718476" cy="37515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29850-7D15-3E93-35EA-94C83268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125" y="270511"/>
            <a:ext cx="2772900" cy="69550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 IV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26BE-43B1-7528-BFB5-FEC0A01750CE}"/>
              </a:ext>
            </a:extLst>
          </p:cNvPr>
          <p:cNvSpPr txBox="1"/>
          <p:nvPr/>
        </p:nvSpPr>
        <p:spPr>
          <a:xfrm>
            <a:off x="578644" y="1273002"/>
            <a:ext cx="2669381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Perancangan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2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Google Shape;530;p55">
            <a:extLst>
              <a:ext uri="{FF2B5EF4-FFF2-40B4-BE49-F238E27FC236}">
                <a16:creationId xmlns:a16="http://schemas.microsoft.com/office/drawing/2014/main" id="{068C97BA-1D04-6C7B-E537-FA48CF9B77F7}"/>
              </a:ext>
            </a:extLst>
          </p:cNvPr>
          <p:cNvSpPr txBox="1">
            <a:spLocks/>
          </p:cNvSpPr>
          <p:nvPr/>
        </p:nvSpPr>
        <p:spPr>
          <a:xfrm>
            <a:off x="722158" y="1814477"/>
            <a:ext cx="2883525" cy="435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Rancangan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Diagram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</a:t>
            </a:r>
            <a:endParaRPr lang="en-ID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AAC12-A5DB-71F2-BA55-4CF8DD21C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919" y="2032390"/>
            <a:ext cx="3342005" cy="249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6A3A5-726D-E52F-FD93-0AB2089A68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5207" y="1428750"/>
            <a:ext cx="2669381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30;p55">
            <a:extLst>
              <a:ext uri="{FF2B5EF4-FFF2-40B4-BE49-F238E27FC236}">
                <a16:creationId xmlns:a16="http://schemas.microsoft.com/office/drawing/2014/main" id="{A2D82114-EBFF-DC95-AE81-CC674A84FCE0}"/>
              </a:ext>
            </a:extLst>
          </p:cNvPr>
          <p:cNvSpPr txBox="1">
            <a:spLocks/>
          </p:cNvSpPr>
          <p:nvPr/>
        </p:nvSpPr>
        <p:spPr>
          <a:xfrm>
            <a:off x="4694083" y="1185827"/>
            <a:ext cx="2883525" cy="435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Rancangan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Diagram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</a:t>
            </a:r>
            <a:endParaRPr lang="en-ID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530;p55">
            <a:extLst>
              <a:ext uri="{FF2B5EF4-FFF2-40B4-BE49-F238E27FC236}">
                <a16:creationId xmlns:a16="http://schemas.microsoft.com/office/drawing/2014/main" id="{6983B52A-EAC7-127E-66E9-67E3A907A320}"/>
              </a:ext>
            </a:extLst>
          </p:cNvPr>
          <p:cNvSpPr txBox="1">
            <a:spLocks/>
          </p:cNvSpPr>
          <p:nvPr/>
        </p:nvSpPr>
        <p:spPr>
          <a:xfrm>
            <a:off x="2967361" y="254556"/>
            <a:ext cx="2883525" cy="619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4.2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</a:t>
            </a:r>
            <a:endParaRPr lang="en-ID" sz="18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D2489A-53D7-8F52-9B27-1699F96CF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36" y="988060"/>
            <a:ext cx="1839595" cy="189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C1A4A8-38A2-A6D7-62D3-AD7520A55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62" y="988060"/>
            <a:ext cx="1838960" cy="18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52AF50-427F-79F8-AADD-A7BF25953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5" y="2997255"/>
            <a:ext cx="1838960" cy="18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F0D889-8120-E619-F5EB-CA3C227BC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464" y="985374"/>
            <a:ext cx="1839595" cy="189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F0D2D6-FA32-A8AE-F957-70CDE9BE8F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50" y="985080"/>
            <a:ext cx="1839595" cy="1894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7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530;p55">
            <a:extLst>
              <a:ext uri="{FF2B5EF4-FFF2-40B4-BE49-F238E27FC236}">
                <a16:creationId xmlns:a16="http://schemas.microsoft.com/office/drawing/2014/main" id="{6983B52A-EAC7-127E-66E9-67E3A907A320}"/>
              </a:ext>
            </a:extLst>
          </p:cNvPr>
          <p:cNvSpPr txBox="1">
            <a:spLocks/>
          </p:cNvSpPr>
          <p:nvPr/>
        </p:nvSpPr>
        <p:spPr>
          <a:xfrm>
            <a:off x="2967361" y="254556"/>
            <a:ext cx="2883525" cy="619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4.2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</a:t>
            </a:r>
            <a:endParaRPr lang="en-ID" sz="18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8DD95-7941-5B2F-430A-F8FD43F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78" y="869989"/>
            <a:ext cx="1775858" cy="341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4E461-6CF5-DB02-C378-3DEE7150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32" y="862408"/>
            <a:ext cx="1806090" cy="3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DFEC5-C96F-213D-1244-AFB41DD0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67" y="877570"/>
            <a:ext cx="1775858" cy="3403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F5D0F-1EA5-5E5F-7B07-29CE079AC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889" y="869989"/>
            <a:ext cx="1806090" cy="3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3460048" y="92860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 V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PENUTUP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2695358" y="1812120"/>
            <a:ext cx="581152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 manager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bertujuan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akurasi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pencatatan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menyajikan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pribadi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Integrasi data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keamanan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melibatkan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uji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fungsionalitas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diuji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kegagalan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eror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perbaikan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ditemukan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eror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uji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memastikan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keberhasilan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37" name="Google Shape;437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066" r="11058"/>
          <a:stretch/>
        </p:blipFill>
        <p:spPr>
          <a:xfrm>
            <a:off x="-570628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  <p:bldP spid="43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3013925" y="1288847"/>
            <a:ext cx="4156500" cy="21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Sekian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/>
              <a:t>dan T</a:t>
            </a:r>
            <a:r>
              <a:rPr lang="en" dirty="0"/>
              <a:t>erimakasih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90;p42">
            <a:extLst>
              <a:ext uri="{FF2B5EF4-FFF2-40B4-BE49-F238E27FC236}">
                <a16:creationId xmlns:a16="http://schemas.microsoft.com/office/drawing/2014/main" id="{16614BF3-5E9E-4A2E-48AE-FDEE0616F74E}"/>
              </a:ext>
            </a:extLst>
          </p:cNvPr>
          <p:cNvPicPr preferRelativeResize="0"/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649575" y="933247"/>
            <a:ext cx="2379225" cy="307995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>
            <a:spLocks noGrp="1"/>
          </p:cNvSpPr>
          <p:nvPr>
            <p:ph type="subTitle" idx="1"/>
          </p:nvPr>
        </p:nvSpPr>
        <p:spPr>
          <a:xfrm>
            <a:off x="1067131" y="1558708"/>
            <a:ext cx="2173200" cy="464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Latar</a:t>
            </a:r>
            <a:r>
              <a:rPr lang="en-US" sz="18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Belakang</a:t>
            </a:r>
            <a:endParaRPr lang="en-ID" sz="18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22" name="Google Shape;622;p59"/>
          <p:cNvSpPr txBox="1">
            <a:spLocks noGrp="1"/>
          </p:cNvSpPr>
          <p:nvPr>
            <p:ph type="subTitle" idx="2"/>
          </p:nvPr>
        </p:nvSpPr>
        <p:spPr>
          <a:xfrm>
            <a:off x="1148100" y="1957742"/>
            <a:ext cx="3423900" cy="290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era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globalisasi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perkembangan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teknologi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informasi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cepat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media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sosial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telah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bagian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tak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terpisahkan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rutinitas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harian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Namun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bertambahnya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layanan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pentingnya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manajemen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kata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sandi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aman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efisien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semakin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meningkat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password manager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hadir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solusi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utama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mengelola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username dan kata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sandi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meningkatkan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keamanan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dan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kenyamanan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kepada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pengguna</a:t>
            </a:r>
            <a:r>
              <a:rPr lang="en-ID" dirty="0">
                <a:latin typeface="Times New Roman" panose="02020603050405020304" pitchFamily="18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25" name="Google Shape;625;p59"/>
          <p:cNvSpPr txBox="1">
            <a:spLocks noGrp="1"/>
          </p:cNvSpPr>
          <p:nvPr>
            <p:ph type="title"/>
          </p:nvPr>
        </p:nvSpPr>
        <p:spPr>
          <a:xfrm>
            <a:off x="2263841" y="280682"/>
            <a:ext cx="4616317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 I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PENDAHULUAN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5"/>
          </p:nvPr>
        </p:nvSpPr>
        <p:spPr>
          <a:xfrm>
            <a:off x="8518179" y="1634754"/>
            <a:ext cx="21732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engineering</a:t>
            </a:r>
            <a:endParaRPr/>
          </a:p>
        </p:txBody>
      </p:sp>
      <p:pic>
        <p:nvPicPr>
          <p:cNvPr id="737" name="Google Shape;7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69143" y="-139649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-1373192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DE3F2-0576-4174-B6DF-7F0AE48DDB13}"/>
              </a:ext>
            </a:extLst>
          </p:cNvPr>
          <p:cNvSpPr txBox="1"/>
          <p:nvPr/>
        </p:nvSpPr>
        <p:spPr>
          <a:xfrm>
            <a:off x="869308" y="1649965"/>
            <a:ext cx="55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</a:p>
        </p:txBody>
      </p:sp>
      <p:sp>
        <p:nvSpPr>
          <p:cNvPr id="25" name="Google Shape;622;p59">
            <a:extLst>
              <a:ext uri="{FF2B5EF4-FFF2-40B4-BE49-F238E27FC236}">
                <a16:creationId xmlns:a16="http://schemas.microsoft.com/office/drawing/2014/main" id="{46B0E819-9ECC-5F2F-04FF-D68A26125CBF}"/>
              </a:ext>
            </a:extLst>
          </p:cNvPr>
          <p:cNvSpPr txBox="1">
            <a:spLocks/>
          </p:cNvSpPr>
          <p:nvPr/>
        </p:nvSpPr>
        <p:spPr>
          <a:xfrm>
            <a:off x="5052509" y="2016114"/>
            <a:ext cx="3612520" cy="29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Tujuan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pendahuluan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tentang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aplikasi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password manager,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mengidentifikasi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dibahas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kerangka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mengeksplorasi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topik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lanjut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ID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24" name="Google Shape;621;p59">
            <a:extLst>
              <a:ext uri="{FF2B5EF4-FFF2-40B4-BE49-F238E27FC236}">
                <a16:creationId xmlns:a16="http://schemas.microsoft.com/office/drawing/2014/main" id="{64AB46EF-62FD-843D-8CE6-FB409C7DB7FB}"/>
              </a:ext>
            </a:extLst>
          </p:cNvPr>
          <p:cNvSpPr txBox="1">
            <a:spLocks/>
          </p:cNvSpPr>
          <p:nvPr/>
        </p:nvSpPr>
        <p:spPr>
          <a:xfrm>
            <a:off x="4872174" y="1682707"/>
            <a:ext cx="2459599" cy="5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lvl="0" indent="0" algn="ctr" rtl="0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Manfaat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79AEA-1339-80FE-C09C-ECE07F5EAE79}"/>
              </a:ext>
            </a:extLst>
          </p:cNvPr>
          <p:cNvSpPr txBox="1"/>
          <p:nvPr/>
        </p:nvSpPr>
        <p:spPr>
          <a:xfrm>
            <a:off x="4824448" y="1686253"/>
            <a:ext cx="55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326615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build="p"/>
      <p:bldP spid="622" grpId="0" build="p"/>
      <p:bldP spid="625" grpId="0"/>
      <p:bldP spid="5" grpId="0"/>
      <p:bldP spid="25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>
            <a:spLocks noGrp="1"/>
          </p:cNvSpPr>
          <p:nvPr>
            <p:ph type="subTitle" idx="1"/>
          </p:nvPr>
        </p:nvSpPr>
        <p:spPr>
          <a:xfrm>
            <a:off x="1156030" y="1663700"/>
            <a:ext cx="2438070" cy="522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Metode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endParaRPr lang="en-ID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22" name="Google Shape;622;p59"/>
          <p:cNvSpPr txBox="1">
            <a:spLocks noGrp="1"/>
          </p:cNvSpPr>
          <p:nvPr>
            <p:ph type="subTitle" idx="2"/>
          </p:nvPr>
        </p:nvSpPr>
        <p:spPr>
          <a:xfrm>
            <a:off x="1148100" y="1957743"/>
            <a:ext cx="3423900" cy="147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mencakup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survei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literatur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kasus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wawancara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  <a:endParaRPr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5"/>
          </p:nvPr>
        </p:nvSpPr>
        <p:spPr>
          <a:xfrm>
            <a:off x="8518179" y="1634754"/>
            <a:ext cx="21732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engineering</a:t>
            </a:r>
            <a:endParaRPr/>
          </a:p>
        </p:txBody>
      </p:sp>
      <p:pic>
        <p:nvPicPr>
          <p:cNvPr id="737" name="Google Shape;7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82558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-1373192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DE3F2-0576-4174-B6DF-7F0AE48DDB13}"/>
              </a:ext>
            </a:extLst>
          </p:cNvPr>
          <p:cNvSpPr txBox="1"/>
          <p:nvPr/>
        </p:nvSpPr>
        <p:spPr>
          <a:xfrm>
            <a:off x="869308" y="1649965"/>
            <a:ext cx="55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</a:p>
        </p:txBody>
      </p:sp>
      <p:sp>
        <p:nvSpPr>
          <p:cNvPr id="25" name="Google Shape;622;p59">
            <a:extLst>
              <a:ext uri="{FF2B5EF4-FFF2-40B4-BE49-F238E27FC236}">
                <a16:creationId xmlns:a16="http://schemas.microsoft.com/office/drawing/2014/main" id="{46B0E819-9ECC-5F2F-04FF-D68A26125CBF}"/>
              </a:ext>
            </a:extLst>
          </p:cNvPr>
          <p:cNvSpPr txBox="1">
            <a:spLocks/>
          </p:cNvSpPr>
          <p:nvPr/>
        </p:nvSpPr>
        <p:spPr>
          <a:xfrm>
            <a:off x="5052509" y="2016114"/>
            <a:ext cx="3830234" cy="171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meningkatnya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pribadi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kompleksitas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manajemen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kata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sandi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fokus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aplikasi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password manager.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24" name="Google Shape;621;p59">
            <a:extLst>
              <a:ext uri="{FF2B5EF4-FFF2-40B4-BE49-F238E27FC236}">
                <a16:creationId xmlns:a16="http://schemas.microsoft.com/office/drawing/2014/main" id="{64AB46EF-62FD-843D-8CE6-FB409C7DB7FB}"/>
              </a:ext>
            </a:extLst>
          </p:cNvPr>
          <p:cNvSpPr txBox="1">
            <a:spLocks/>
          </p:cNvSpPr>
          <p:nvPr/>
        </p:nvSpPr>
        <p:spPr>
          <a:xfrm>
            <a:off x="4725494" y="1609354"/>
            <a:ext cx="2971801" cy="58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457200" lvl="1" indent="0" algn="just" rtl="0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Ruang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Lingkup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79AEA-1339-80FE-C09C-ECE07F5EAE79}"/>
              </a:ext>
            </a:extLst>
          </p:cNvPr>
          <p:cNvSpPr txBox="1"/>
          <p:nvPr/>
        </p:nvSpPr>
        <p:spPr>
          <a:xfrm>
            <a:off x="4824448" y="1686253"/>
            <a:ext cx="921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275686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build="p"/>
      <p:bldP spid="622" grpId="0" build="p"/>
      <p:bldP spid="5" grpId="0"/>
      <p:bldP spid="25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>
            <a:spLocks noGrp="1"/>
          </p:cNvSpPr>
          <p:nvPr>
            <p:ph type="subTitle" idx="1"/>
          </p:nvPr>
        </p:nvSpPr>
        <p:spPr>
          <a:xfrm>
            <a:off x="1597530" y="1937092"/>
            <a:ext cx="3151933" cy="464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Abdul Kadir (2014:61) </a:t>
            </a:r>
            <a:endParaRPr sz="1600" dirty="0"/>
          </a:p>
        </p:txBody>
      </p:sp>
      <p:sp>
        <p:nvSpPr>
          <p:cNvPr id="622" name="Google Shape;622;p59"/>
          <p:cNvSpPr txBox="1">
            <a:spLocks noGrp="1"/>
          </p:cNvSpPr>
          <p:nvPr>
            <p:ph type="subTitle" idx="2"/>
          </p:nvPr>
        </p:nvSpPr>
        <p:spPr>
          <a:xfrm>
            <a:off x="1699841" y="2298449"/>
            <a:ext cx="2841674" cy="1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sekumpulan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elemen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terkait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terpadu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dimaksudkan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mencapai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tujuan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3"/>
          </p:nvPr>
        </p:nvSpPr>
        <p:spPr>
          <a:xfrm>
            <a:off x="1599981" y="3344982"/>
            <a:ext cx="2328723" cy="416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Sutabri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(2012:3)</a:t>
            </a:r>
            <a:endParaRPr sz="1600" dirty="0"/>
          </a:p>
        </p:txBody>
      </p:sp>
      <p:sp>
        <p:nvSpPr>
          <p:cNvPr id="624" name="Google Shape;624;p59"/>
          <p:cNvSpPr txBox="1">
            <a:spLocks noGrp="1"/>
          </p:cNvSpPr>
          <p:nvPr>
            <p:ph type="subTitle" idx="4"/>
          </p:nvPr>
        </p:nvSpPr>
        <p:spPr>
          <a:xfrm>
            <a:off x="1699840" y="3626356"/>
            <a:ext cx="2970448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kumpulan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himpunan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komponen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terorganisasi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berinteraksi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tergantung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terpadu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  <a:endParaRPr dirty="0"/>
          </a:p>
        </p:txBody>
      </p:sp>
      <p:sp>
        <p:nvSpPr>
          <p:cNvPr id="625" name="Google Shape;625;p59"/>
          <p:cNvSpPr txBox="1">
            <a:spLocks noGrp="1"/>
          </p:cNvSpPr>
          <p:nvPr>
            <p:ph type="title"/>
          </p:nvPr>
        </p:nvSpPr>
        <p:spPr>
          <a:xfrm>
            <a:off x="2225973" y="385915"/>
            <a:ext cx="4771154" cy="72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 II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LANDASAN TEORI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5"/>
          </p:nvPr>
        </p:nvSpPr>
        <p:spPr>
          <a:xfrm>
            <a:off x="5838041" y="2595344"/>
            <a:ext cx="2990351" cy="403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Sutarman (2012:13)</a:t>
            </a:r>
            <a:endParaRPr sz="1600" dirty="0"/>
          </a:p>
        </p:txBody>
      </p:sp>
      <p:sp>
        <p:nvSpPr>
          <p:cNvPr id="627" name="Google Shape;627;p59"/>
          <p:cNvSpPr txBox="1">
            <a:spLocks noGrp="1"/>
          </p:cNvSpPr>
          <p:nvPr>
            <p:ph type="subTitle" idx="6"/>
          </p:nvPr>
        </p:nvSpPr>
        <p:spPr>
          <a:xfrm>
            <a:off x="5839380" y="2871564"/>
            <a:ext cx="3232981" cy="159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kumpulan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elemen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berhubungan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berinteraksi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kesatuan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menjalankan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pencapaian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tujuan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sz="1600" dirty="0"/>
          </a:p>
        </p:txBody>
      </p:sp>
      <p:sp>
        <p:nvSpPr>
          <p:cNvPr id="630" name="Google Shape;630;p59"/>
          <p:cNvSpPr/>
          <p:nvPr/>
        </p:nvSpPr>
        <p:spPr>
          <a:xfrm>
            <a:off x="294725" y="18167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9"/>
          <p:cNvSpPr/>
          <p:nvPr/>
        </p:nvSpPr>
        <p:spPr>
          <a:xfrm>
            <a:off x="4391125" y="241181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9"/>
          <p:cNvSpPr/>
          <p:nvPr/>
        </p:nvSpPr>
        <p:spPr>
          <a:xfrm>
            <a:off x="247550" y="32439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59"/>
          <p:cNvGrpSpPr/>
          <p:nvPr/>
        </p:nvGrpSpPr>
        <p:grpSpPr>
          <a:xfrm>
            <a:off x="4900483" y="2923499"/>
            <a:ext cx="371487" cy="366826"/>
            <a:chOff x="3513796" y="2882084"/>
            <a:chExt cx="371487" cy="366826"/>
          </a:xfrm>
        </p:grpSpPr>
        <p:sp>
          <p:nvSpPr>
            <p:cNvPr id="651" name="Google Shape;651;p59"/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59"/>
          <p:cNvGrpSpPr/>
          <p:nvPr/>
        </p:nvGrpSpPr>
        <p:grpSpPr>
          <a:xfrm>
            <a:off x="763026" y="3775164"/>
            <a:ext cx="359232" cy="327836"/>
            <a:chOff x="3531026" y="1977314"/>
            <a:chExt cx="359232" cy="327836"/>
          </a:xfrm>
        </p:grpSpPr>
        <p:sp>
          <p:nvSpPr>
            <p:cNvPr id="701" name="Google Shape;701;p59"/>
            <p:cNvSpPr/>
            <p:nvPr/>
          </p:nvSpPr>
          <p:spPr>
            <a:xfrm>
              <a:off x="3668156" y="1977314"/>
              <a:ext cx="96806" cy="92590"/>
            </a:xfrm>
            <a:custGeom>
              <a:avLst/>
              <a:gdLst/>
              <a:ahLst/>
              <a:cxnLst/>
              <a:rect l="l" t="t" r="r" b="b"/>
              <a:pathLst>
                <a:path w="3697" h="3536" extrusionOk="0">
                  <a:moveTo>
                    <a:pt x="1845" y="862"/>
                  </a:moveTo>
                  <a:cubicBezTo>
                    <a:pt x="2066" y="862"/>
                    <a:pt x="2290" y="944"/>
                    <a:pt x="2472" y="1129"/>
                  </a:cubicBezTo>
                  <a:cubicBezTo>
                    <a:pt x="3044" y="1701"/>
                    <a:pt x="2643" y="2674"/>
                    <a:pt x="1832" y="2674"/>
                  </a:cubicBezTo>
                  <a:cubicBezTo>
                    <a:pt x="1336" y="2674"/>
                    <a:pt x="936" y="2264"/>
                    <a:pt x="936" y="1768"/>
                  </a:cubicBezTo>
                  <a:cubicBezTo>
                    <a:pt x="936" y="1225"/>
                    <a:pt x="1382" y="862"/>
                    <a:pt x="1845" y="862"/>
                  </a:cubicBezTo>
                  <a:close/>
                  <a:moveTo>
                    <a:pt x="1832" y="1"/>
                  </a:moveTo>
                  <a:cubicBezTo>
                    <a:pt x="1732" y="1"/>
                    <a:pt x="1632" y="65"/>
                    <a:pt x="1623" y="194"/>
                  </a:cubicBezTo>
                  <a:lnTo>
                    <a:pt x="1623" y="461"/>
                  </a:lnTo>
                  <a:cubicBezTo>
                    <a:pt x="1422" y="499"/>
                    <a:pt x="1231" y="576"/>
                    <a:pt x="1060" y="700"/>
                  </a:cubicBezTo>
                  <a:lnTo>
                    <a:pt x="869" y="509"/>
                  </a:lnTo>
                  <a:cubicBezTo>
                    <a:pt x="826" y="470"/>
                    <a:pt x="779" y="454"/>
                    <a:pt x="733" y="454"/>
                  </a:cubicBezTo>
                  <a:cubicBezTo>
                    <a:pt x="576" y="454"/>
                    <a:pt x="440" y="649"/>
                    <a:pt x="573" y="805"/>
                  </a:cubicBezTo>
                  <a:lnTo>
                    <a:pt x="764" y="995"/>
                  </a:lnTo>
                  <a:cubicBezTo>
                    <a:pt x="640" y="1158"/>
                    <a:pt x="564" y="1358"/>
                    <a:pt x="526" y="1558"/>
                  </a:cubicBezTo>
                  <a:lnTo>
                    <a:pt x="258" y="1558"/>
                  </a:lnTo>
                  <a:cubicBezTo>
                    <a:pt x="1" y="1577"/>
                    <a:pt x="1" y="1949"/>
                    <a:pt x="258" y="1978"/>
                  </a:cubicBezTo>
                  <a:lnTo>
                    <a:pt x="526" y="1978"/>
                  </a:lnTo>
                  <a:cubicBezTo>
                    <a:pt x="564" y="2178"/>
                    <a:pt x="640" y="2369"/>
                    <a:pt x="764" y="2541"/>
                  </a:cubicBezTo>
                  <a:lnTo>
                    <a:pt x="573" y="2732"/>
                  </a:lnTo>
                  <a:cubicBezTo>
                    <a:pt x="407" y="2876"/>
                    <a:pt x="552" y="3097"/>
                    <a:pt x="715" y="3097"/>
                  </a:cubicBezTo>
                  <a:cubicBezTo>
                    <a:pt x="768" y="3097"/>
                    <a:pt x="822" y="3074"/>
                    <a:pt x="869" y="3018"/>
                  </a:cubicBezTo>
                  <a:lnTo>
                    <a:pt x="1060" y="2837"/>
                  </a:lnTo>
                  <a:cubicBezTo>
                    <a:pt x="1231" y="2951"/>
                    <a:pt x="1422" y="3037"/>
                    <a:pt x="1623" y="3075"/>
                  </a:cubicBezTo>
                  <a:lnTo>
                    <a:pt x="1623" y="3342"/>
                  </a:lnTo>
                  <a:cubicBezTo>
                    <a:pt x="1632" y="3471"/>
                    <a:pt x="1732" y="3535"/>
                    <a:pt x="1832" y="3535"/>
                  </a:cubicBezTo>
                  <a:cubicBezTo>
                    <a:pt x="1933" y="3535"/>
                    <a:pt x="2033" y="3471"/>
                    <a:pt x="2042" y="3342"/>
                  </a:cubicBezTo>
                  <a:lnTo>
                    <a:pt x="2042" y="3066"/>
                  </a:lnTo>
                  <a:cubicBezTo>
                    <a:pt x="2243" y="3037"/>
                    <a:pt x="2443" y="2951"/>
                    <a:pt x="2605" y="2827"/>
                  </a:cubicBezTo>
                  <a:lnTo>
                    <a:pt x="2796" y="3018"/>
                  </a:lnTo>
                  <a:cubicBezTo>
                    <a:pt x="2838" y="3054"/>
                    <a:pt x="2884" y="3069"/>
                    <a:pt x="2929" y="3069"/>
                  </a:cubicBezTo>
                  <a:cubicBezTo>
                    <a:pt x="3084" y="3069"/>
                    <a:pt x="3218" y="2880"/>
                    <a:pt x="3092" y="2732"/>
                  </a:cubicBezTo>
                  <a:lnTo>
                    <a:pt x="2901" y="2541"/>
                  </a:lnTo>
                  <a:cubicBezTo>
                    <a:pt x="3025" y="2369"/>
                    <a:pt x="3101" y="2178"/>
                    <a:pt x="3139" y="1968"/>
                  </a:cubicBezTo>
                  <a:lnTo>
                    <a:pt x="3407" y="1968"/>
                  </a:lnTo>
                  <a:cubicBezTo>
                    <a:pt x="3416" y="1969"/>
                    <a:pt x="3424" y="1970"/>
                    <a:pt x="3433" y="1970"/>
                  </a:cubicBezTo>
                  <a:cubicBezTo>
                    <a:pt x="3696" y="1970"/>
                    <a:pt x="3694" y="1558"/>
                    <a:pt x="3424" y="1558"/>
                  </a:cubicBezTo>
                  <a:cubicBezTo>
                    <a:pt x="3419" y="1558"/>
                    <a:pt x="3413" y="1558"/>
                    <a:pt x="3407" y="1558"/>
                  </a:cubicBezTo>
                  <a:lnTo>
                    <a:pt x="3139" y="1558"/>
                  </a:lnTo>
                  <a:cubicBezTo>
                    <a:pt x="3101" y="1358"/>
                    <a:pt x="3025" y="1158"/>
                    <a:pt x="2901" y="995"/>
                  </a:cubicBezTo>
                  <a:lnTo>
                    <a:pt x="3092" y="805"/>
                  </a:lnTo>
                  <a:cubicBezTo>
                    <a:pt x="3218" y="648"/>
                    <a:pt x="3084" y="458"/>
                    <a:pt x="2928" y="458"/>
                  </a:cubicBezTo>
                  <a:cubicBezTo>
                    <a:pt x="2884" y="458"/>
                    <a:pt x="2838" y="473"/>
                    <a:pt x="2796" y="509"/>
                  </a:cubicBezTo>
                  <a:lnTo>
                    <a:pt x="2605" y="700"/>
                  </a:lnTo>
                  <a:cubicBezTo>
                    <a:pt x="2443" y="576"/>
                    <a:pt x="2243" y="499"/>
                    <a:pt x="2042" y="461"/>
                  </a:cubicBezTo>
                  <a:lnTo>
                    <a:pt x="2042" y="194"/>
                  </a:lnTo>
                  <a:cubicBezTo>
                    <a:pt x="2033" y="65"/>
                    <a:pt x="1933" y="1"/>
                    <a:pt x="183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3692901" y="2005960"/>
              <a:ext cx="40744" cy="35140"/>
            </a:xfrm>
            <a:custGeom>
              <a:avLst/>
              <a:gdLst/>
              <a:ahLst/>
              <a:cxnLst/>
              <a:rect l="l" t="t" r="r" b="b"/>
              <a:pathLst>
                <a:path w="1556" h="1342" extrusionOk="0">
                  <a:moveTo>
                    <a:pt x="887" y="417"/>
                  </a:moveTo>
                  <a:cubicBezTo>
                    <a:pt x="1031" y="417"/>
                    <a:pt x="1145" y="531"/>
                    <a:pt x="1145" y="674"/>
                  </a:cubicBezTo>
                  <a:cubicBezTo>
                    <a:pt x="1145" y="824"/>
                    <a:pt x="1016" y="925"/>
                    <a:pt x="882" y="925"/>
                  </a:cubicBezTo>
                  <a:cubicBezTo>
                    <a:pt x="820" y="925"/>
                    <a:pt x="757" y="904"/>
                    <a:pt x="706" y="855"/>
                  </a:cubicBezTo>
                  <a:cubicBezTo>
                    <a:pt x="554" y="693"/>
                    <a:pt x="668" y="417"/>
                    <a:pt x="887" y="417"/>
                  </a:cubicBezTo>
                  <a:close/>
                  <a:moveTo>
                    <a:pt x="886" y="0"/>
                  </a:moveTo>
                  <a:cubicBezTo>
                    <a:pt x="722" y="0"/>
                    <a:pt x="556" y="61"/>
                    <a:pt x="420" y="197"/>
                  </a:cubicBezTo>
                  <a:cubicBezTo>
                    <a:pt x="0" y="617"/>
                    <a:pt x="296" y="1342"/>
                    <a:pt x="887" y="1342"/>
                  </a:cubicBezTo>
                  <a:cubicBezTo>
                    <a:pt x="1260" y="1342"/>
                    <a:pt x="1555" y="1037"/>
                    <a:pt x="1555" y="674"/>
                  </a:cubicBezTo>
                  <a:cubicBezTo>
                    <a:pt x="1555" y="267"/>
                    <a:pt x="1228" y="0"/>
                    <a:pt x="886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3531026" y="2088286"/>
              <a:ext cx="276068" cy="216864"/>
            </a:xfrm>
            <a:custGeom>
              <a:avLst/>
              <a:gdLst/>
              <a:ahLst/>
              <a:cxnLst/>
              <a:rect l="l" t="t" r="r" b="b"/>
              <a:pathLst>
                <a:path w="10543" h="8282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062"/>
                  </a:lnTo>
                  <a:cubicBezTo>
                    <a:pt x="0" y="8186"/>
                    <a:pt x="96" y="8282"/>
                    <a:pt x="220" y="8282"/>
                  </a:cubicBezTo>
                  <a:lnTo>
                    <a:pt x="10361" y="8282"/>
                  </a:lnTo>
                  <a:cubicBezTo>
                    <a:pt x="10437" y="8282"/>
                    <a:pt x="10504" y="8243"/>
                    <a:pt x="10542" y="8186"/>
                  </a:cubicBezTo>
                  <a:lnTo>
                    <a:pt x="10542" y="1594"/>
                  </a:lnTo>
                  <a:cubicBezTo>
                    <a:pt x="10542" y="1470"/>
                    <a:pt x="10437" y="1375"/>
                    <a:pt x="10313" y="1375"/>
                  </a:cubicBez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3743360" y="2124264"/>
              <a:ext cx="63472" cy="51742"/>
            </a:xfrm>
            <a:custGeom>
              <a:avLst/>
              <a:gdLst/>
              <a:ahLst/>
              <a:cxnLst/>
              <a:rect l="l" t="t" r="r" b="b"/>
              <a:pathLst>
                <a:path w="2424" h="1976" extrusionOk="0">
                  <a:moveTo>
                    <a:pt x="449" y="1"/>
                  </a:moveTo>
                  <a:lnTo>
                    <a:pt x="86" y="363"/>
                  </a:lnTo>
                  <a:cubicBezTo>
                    <a:pt x="0" y="449"/>
                    <a:pt x="0" y="583"/>
                    <a:pt x="86" y="678"/>
                  </a:cubicBezTo>
                  <a:lnTo>
                    <a:pt x="773" y="1365"/>
                  </a:lnTo>
                  <a:cubicBezTo>
                    <a:pt x="816" y="1403"/>
                    <a:pt x="873" y="1422"/>
                    <a:pt x="930" y="1422"/>
                  </a:cubicBezTo>
                  <a:cubicBezTo>
                    <a:pt x="988" y="1422"/>
                    <a:pt x="1045" y="1403"/>
                    <a:pt x="1088" y="1365"/>
                  </a:cubicBezTo>
                  <a:lnTo>
                    <a:pt x="1536" y="917"/>
                  </a:lnTo>
                  <a:cubicBezTo>
                    <a:pt x="1698" y="1002"/>
                    <a:pt x="1861" y="1069"/>
                    <a:pt x="2042" y="1126"/>
                  </a:cubicBezTo>
                  <a:lnTo>
                    <a:pt x="2042" y="1756"/>
                  </a:lnTo>
                  <a:cubicBezTo>
                    <a:pt x="2042" y="1880"/>
                    <a:pt x="2137" y="1975"/>
                    <a:pt x="2261" y="1975"/>
                  </a:cubicBezTo>
                  <a:lnTo>
                    <a:pt x="2423" y="1975"/>
                  </a:lnTo>
                  <a:lnTo>
                    <a:pt x="2423" y="220"/>
                  </a:lnTo>
                  <a:cubicBezTo>
                    <a:pt x="2423" y="106"/>
                    <a:pt x="2328" y="1"/>
                    <a:pt x="2204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3531026" y="2193471"/>
              <a:ext cx="276068" cy="111443"/>
            </a:xfrm>
            <a:custGeom>
              <a:avLst/>
              <a:gdLst/>
              <a:ahLst/>
              <a:cxnLst/>
              <a:rect l="l" t="t" r="r" b="b"/>
              <a:pathLst>
                <a:path w="10543" h="4256" extrusionOk="0">
                  <a:moveTo>
                    <a:pt x="0" y="0"/>
                  </a:moveTo>
                  <a:lnTo>
                    <a:pt x="0" y="4036"/>
                  </a:lnTo>
                  <a:cubicBezTo>
                    <a:pt x="0" y="4160"/>
                    <a:pt x="96" y="4255"/>
                    <a:pt x="220" y="4255"/>
                  </a:cubicBezTo>
                  <a:lnTo>
                    <a:pt x="10361" y="4255"/>
                  </a:lnTo>
                  <a:cubicBezTo>
                    <a:pt x="10437" y="4255"/>
                    <a:pt x="10504" y="4217"/>
                    <a:pt x="10542" y="4160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3531785" y="2179462"/>
              <a:ext cx="298535" cy="125688"/>
            </a:xfrm>
            <a:custGeom>
              <a:avLst/>
              <a:gdLst/>
              <a:ahLst/>
              <a:cxnLst/>
              <a:rect l="l" t="t" r="r" b="b"/>
              <a:pathLst>
                <a:path w="11401" h="4800" extrusionOk="0">
                  <a:moveTo>
                    <a:pt x="1068" y="1"/>
                  </a:moveTo>
                  <a:cubicBezTo>
                    <a:pt x="964" y="1"/>
                    <a:pt x="868" y="77"/>
                    <a:pt x="849" y="182"/>
                  </a:cubicBezTo>
                  <a:lnTo>
                    <a:pt x="782" y="535"/>
                  </a:lnTo>
                  <a:lnTo>
                    <a:pt x="134" y="3951"/>
                  </a:lnTo>
                  <a:lnTo>
                    <a:pt x="0" y="4676"/>
                  </a:lnTo>
                  <a:cubicBezTo>
                    <a:pt x="38" y="4752"/>
                    <a:pt x="114" y="4800"/>
                    <a:pt x="191" y="4800"/>
                  </a:cubicBezTo>
                  <a:lnTo>
                    <a:pt x="10332" y="4800"/>
                  </a:lnTo>
                  <a:cubicBezTo>
                    <a:pt x="10437" y="4790"/>
                    <a:pt x="10523" y="4723"/>
                    <a:pt x="10542" y="4618"/>
                  </a:cubicBezTo>
                  <a:lnTo>
                    <a:pt x="10675" y="3951"/>
                  </a:lnTo>
                  <a:lnTo>
                    <a:pt x="11372" y="259"/>
                  </a:lnTo>
                  <a:cubicBezTo>
                    <a:pt x="11400" y="125"/>
                    <a:pt x="11295" y="1"/>
                    <a:pt x="11162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3531785" y="2282893"/>
              <a:ext cx="279551" cy="22257"/>
            </a:xfrm>
            <a:custGeom>
              <a:avLst/>
              <a:gdLst/>
              <a:ahLst/>
              <a:cxnLst/>
              <a:rect l="l" t="t" r="r" b="b"/>
              <a:pathLst>
                <a:path w="10676" h="850" extrusionOk="0">
                  <a:moveTo>
                    <a:pt x="134" y="1"/>
                  </a:moveTo>
                  <a:lnTo>
                    <a:pt x="29" y="592"/>
                  </a:lnTo>
                  <a:lnTo>
                    <a:pt x="0" y="726"/>
                  </a:lnTo>
                  <a:cubicBezTo>
                    <a:pt x="38" y="802"/>
                    <a:pt x="114" y="850"/>
                    <a:pt x="191" y="850"/>
                  </a:cubicBezTo>
                  <a:lnTo>
                    <a:pt x="10332" y="850"/>
                  </a:lnTo>
                  <a:cubicBezTo>
                    <a:pt x="10437" y="840"/>
                    <a:pt x="10523" y="773"/>
                    <a:pt x="10542" y="668"/>
                  </a:cubicBezTo>
                  <a:lnTo>
                    <a:pt x="10675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3740846" y="2015596"/>
              <a:ext cx="149412" cy="149176"/>
            </a:xfrm>
            <a:custGeom>
              <a:avLst/>
              <a:gdLst/>
              <a:ahLst/>
              <a:cxnLst/>
              <a:rect l="l" t="t" r="r" b="b"/>
              <a:pathLst>
                <a:path w="5706" h="5697" extrusionOk="0">
                  <a:moveTo>
                    <a:pt x="2843" y="1622"/>
                  </a:moveTo>
                  <a:cubicBezTo>
                    <a:pt x="3468" y="1622"/>
                    <a:pt x="4065" y="2109"/>
                    <a:pt x="4065" y="2844"/>
                  </a:cubicBezTo>
                  <a:cubicBezTo>
                    <a:pt x="4065" y="3511"/>
                    <a:pt x="3521" y="4055"/>
                    <a:pt x="2853" y="4055"/>
                  </a:cubicBezTo>
                  <a:cubicBezTo>
                    <a:pt x="1766" y="4055"/>
                    <a:pt x="1222" y="2748"/>
                    <a:pt x="1985" y="1985"/>
                  </a:cubicBezTo>
                  <a:cubicBezTo>
                    <a:pt x="2236" y="1734"/>
                    <a:pt x="2543" y="1622"/>
                    <a:pt x="2843" y="1622"/>
                  </a:cubicBezTo>
                  <a:close/>
                  <a:moveTo>
                    <a:pt x="2787" y="1"/>
                  </a:moveTo>
                  <a:cubicBezTo>
                    <a:pt x="2663" y="1"/>
                    <a:pt x="2567" y="96"/>
                    <a:pt x="2567" y="220"/>
                  </a:cubicBezTo>
                  <a:lnTo>
                    <a:pt x="2567" y="764"/>
                  </a:lnTo>
                  <a:cubicBezTo>
                    <a:pt x="2205" y="812"/>
                    <a:pt x="1861" y="955"/>
                    <a:pt x="1565" y="1184"/>
                  </a:cubicBezTo>
                  <a:lnTo>
                    <a:pt x="1174" y="793"/>
                  </a:lnTo>
                  <a:cubicBezTo>
                    <a:pt x="1131" y="750"/>
                    <a:pt x="1077" y="728"/>
                    <a:pt x="1022" y="728"/>
                  </a:cubicBezTo>
                  <a:cubicBezTo>
                    <a:pt x="967" y="728"/>
                    <a:pt x="912" y="750"/>
                    <a:pt x="869" y="793"/>
                  </a:cubicBezTo>
                  <a:lnTo>
                    <a:pt x="783" y="878"/>
                  </a:lnTo>
                  <a:cubicBezTo>
                    <a:pt x="697" y="964"/>
                    <a:pt x="697" y="1098"/>
                    <a:pt x="783" y="1184"/>
                  </a:cubicBezTo>
                  <a:lnTo>
                    <a:pt x="1174" y="1575"/>
                  </a:lnTo>
                  <a:cubicBezTo>
                    <a:pt x="945" y="1871"/>
                    <a:pt x="802" y="2214"/>
                    <a:pt x="755" y="2577"/>
                  </a:cubicBezTo>
                  <a:lnTo>
                    <a:pt x="230" y="2577"/>
                  </a:lnTo>
                  <a:cubicBezTo>
                    <a:pt x="106" y="2577"/>
                    <a:pt x="1" y="2672"/>
                    <a:pt x="1" y="2796"/>
                  </a:cubicBezTo>
                  <a:lnTo>
                    <a:pt x="1" y="2920"/>
                  </a:lnTo>
                  <a:cubicBezTo>
                    <a:pt x="10" y="3035"/>
                    <a:pt x="106" y="3120"/>
                    <a:pt x="230" y="3120"/>
                  </a:cubicBezTo>
                  <a:lnTo>
                    <a:pt x="774" y="3120"/>
                  </a:lnTo>
                  <a:cubicBezTo>
                    <a:pt x="821" y="3483"/>
                    <a:pt x="964" y="3826"/>
                    <a:pt x="1193" y="4122"/>
                  </a:cubicBezTo>
                  <a:lnTo>
                    <a:pt x="802" y="4513"/>
                  </a:lnTo>
                  <a:cubicBezTo>
                    <a:pt x="716" y="4599"/>
                    <a:pt x="716" y="4733"/>
                    <a:pt x="802" y="4818"/>
                  </a:cubicBezTo>
                  <a:lnTo>
                    <a:pt x="888" y="4904"/>
                  </a:lnTo>
                  <a:cubicBezTo>
                    <a:pt x="931" y="4947"/>
                    <a:pt x="986" y="4969"/>
                    <a:pt x="1041" y="4969"/>
                  </a:cubicBezTo>
                  <a:cubicBezTo>
                    <a:pt x="1096" y="4969"/>
                    <a:pt x="1151" y="4947"/>
                    <a:pt x="1193" y="4904"/>
                  </a:cubicBezTo>
                  <a:lnTo>
                    <a:pt x="1585" y="4513"/>
                  </a:lnTo>
                  <a:cubicBezTo>
                    <a:pt x="1880" y="4742"/>
                    <a:pt x="2224" y="4885"/>
                    <a:pt x="2586" y="4933"/>
                  </a:cubicBezTo>
                  <a:lnTo>
                    <a:pt x="2586" y="5477"/>
                  </a:lnTo>
                  <a:cubicBezTo>
                    <a:pt x="2586" y="5601"/>
                    <a:pt x="2682" y="5696"/>
                    <a:pt x="2806" y="5696"/>
                  </a:cubicBezTo>
                  <a:lnTo>
                    <a:pt x="2930" y="5696"/>
                  </a:lnTo>
                  <a:cubicBezTo>
                    <a:pt x="3044" y="5696"/>
                    <a:pt x="3149" y="5601"/>
                    <a:pt x="3149" y="5477"/>
                  </a:cubicBezTo>
                  <a:lnTo>
                    <a:pt x="3149" y="4933"/>
                  </a:lnTo>
                  <a:cubicBezTo>
                    <a:pt x="3512" y="4885"/>
                    <a:pt x="3855" y="4742"/>
                    <a:pt x="4151" y="4513"/>
                  </a:cubicBezTo>
                  <a:lnTo>
                    <a:pt x="4532" y="4904"/>
                  </a:lnTo>
                  <a:cubicBezTo>
                    <a:pt x="4575" y="4947"/>
                    <a:pt x="4633" y="4969"/>
                    <a:pt x="4690" y="4969"/>
                  </a:cubicBezTo>
                  <a:cubicBezTo>
                    <a:pt x="4747" y="4969"/>
                    <a:pt x="4804" y="4947"/>
                    <a:pt x="4847" y="4904"/>
                  </a:cubicBezTo>
                  <a:lnTo>
                    <a:pt x="4933" y="4818"/>
                  </a:lnTo>
                  <a:cubicBezTo>
                    <a:pt x="5019" y="4733"/>
                    <a:pt x="5019" y="4599"/>
                    <a:pt x="4933" y="4513"/>
                  </a:cubicBezTo>
                  <a:lnTo>
                    <a:pt x="4523" y="4113"/>
                  </a:lnTo>
                  <a:cubicBezTo>
                    <a:pt x="4742" y="3826"/>
                    <a:pt x="4885" y="3483"/>
                    <a:pt x="4933" y="3111"/>
                  </a:cubicBezTo>
                  <a:lnTo>
                    <a:pt x="5486" y="3111"/>
                  </a:lnTo>
                  <a:cubicBezTo>
                    <a:pt x="5601" y="3111"/>
                    <a:pt x="5696" y="3015"/>
                    <a:pt x="5706" y="2901"/>
                  </a:cubicBezTo>
                  <a:lnTo>
                    <a:pt x="5706" y="2777"/>
                  </a:lnTo>
                  <a:cubicBezTo>
                    <a:pt x="5706" y="2662"/>
                    <a:pt x="5601" y="2558"/>
                    <a:pt x="5477" y="2558"/>
                  </a:cubicBezTo>
                  <a:lnTo>
                    <a:pt x="4933" y="2558"/>
                  </a:lnTo>
                  <a:cubicBezTo>
                    <a:pt x="4885" y="2195"/>
                    <a:pt x="4742" y="1852"/>
                    <a:pt x="4513" y="1556"/>
                  </a:cubicBezTo>
                  <a:lnTo>
                    <a:pt x="4904" y="1174"/>
                  </a:lnTo>
                  <a:cubicBezTo>
                    <a:pt x="4990" y="1079"/>
                    <a:pt x="4990" y="945"/>
                    <a:pt x="4904" y="859"/>
                  </a:cubicBezTo>
                  <a:lnTo>
                    <a:pt x="4819" y="774"/>
                  </a:lnTo>
                  <a:cubicBezTo>
                    <a:pt x="4776" y="731"/>
                    <a:pt x="4721" y="709"/>
                    <a:pt x="4666" y="709"/>
                  </a:cubicBezTo>
                  <a:cubicBezTo>
                    <a:pt x="4611" y="709"/>
                    <a:pt x="4556" y="731"/>
                    <a:pt x="4513" y="774"/>
                  </a:cubicBezTo>
                  <a:lnTo>
                    <a:pt x="4122" y="1165"/>
                  </a:lnTo>
                  <a:cubicBezTo>
                    <a:pt x="3826" y="936"/>
                    <a:pt x="3483" y="793"/>
                    <a:pt x="3121" y="745"/>
                  </a:cubicBezTo>
                  <a:lnTo>
                    <a:pt x="3121" y="201"/>
                  </a:lnTo>
                  <a:cubicBezTo>
                    <a:pt x="3111" y="87"/>
                    <a:pt x="3016" y="1"/>
                    <a:pt x="2911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3789576" y="2070532"/>
              <a:ext cx="45221" cy="38780"/>
            </a:xfrm>
            <a:custGeom>
              <a:avLst/>
              <a:gdLst/>
              <a:ahLst/>
              <a:cxnLst/>
              <a:rect l="l" t="t" r="r" b="b"/>
              <a:pathLst>
                <a:path w="1727" h="1481" extrusionOk="0">
                  <a:moveTo>
                    <a:pt x="989" y="0"/>
                  </a:moveTo>
                  <a:cubicBezTo>
                    <a:pt x="807" y="0"/>
                    <a:pt x="620" y="69"/>
                    <a:pt x="468" y="221"/>
                  </a:cubicBezTo>
                  <a:cubicBezTo>
                    <a:pt x="0" y="679"/>
                    <a:pt x="334" y="1480"/>
                    <a:pt x="992" y="1480"/>
                  </a:cubicBezTo>
                  <a:cubicBezTo>
                    <a:pt x="1393" y="1480"/>
                    <a:pt x="1727" y="1146"/>
                    <a:pt x="1727" y="736"/>
                  </a:cubicBezTo>
                  <a:cubicBezTo>
                    <a:pt x="1727" y="292"/>
                    <a:pt x="1367" y="0"/>
                    <a:pt x="989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3531026" y="2088286"/>
              <a:ext cx="111679" cy="36004"/>
            </a:xfrm>
            <a:custGeom>
              <a:avLst/>
              <a:gdLst/>
              <a:ahLst/>
              <a:cxnLst/>
              <a:rect l="l" t="t" r="r" b="b"/>
              <a:pathLst>
                <a:path w="4265" h="137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375"/>
                  </a:ln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9"/>
          <p:cNvGrpSpPr/>
          <p:nvPr/>
        </p:nvGrpSpPr>
        <p:grpSpPr>
          <a:xfrm>
            <a:off x="810221" y="2333396"/>
            <a:ext cx="359223" cy="356872"/>
            <a:chOff x="3214452" y="3340533"/>
            <a:chExt cx="392465" cy="389896"/>
          </a:xfrm>
        </p:grpSpPr>
        <p:sp>
          <p:nvSpPr>
            <p:cNvPr id="712" name="Google Shape;712;p59"/>
            <p:cNvSpPr/>
            <p:nvPr/>
          </p:nvSpPr>
          <p:spPr>
            <a:xfrm>
              <a:off x="3214452" y="3340533"/>
              <a:ext cx="289912" cy="97651"/>
            </a:xfrm>
            <a:custGeom>
              <a:avLst/>
              <a:gdLst/>
              <a:ahLst/>
              <a:cxnLst/>
              <a:rect l="l" t="t" r="r" b="b"/>
              <a:pathLst>
                <a:path w="11059" h="3725" extrusionOk="0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3214452" y="3571749"/>
              <a:ext cx="302783" cy="98411"/>
            </a:xfrm>
            <a:custGeom>
              <a:avLst/>
              <a:gdLst/>
              <a:ahLst/>
              <a:cxnLst/>
              <a:rect l="l" t="t" r="r" b="b"/>
              <a:pathLst>
                <a:path w="11550" h="3754" extrusionOk="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3214452" y="3456246"/>
              <a:ext cx="289912" cy="97756"/>
            </a:xfrm>
            <a:custGeom>
              <a:avLst/>
              <a:gdLst/>
              <a:ahLst/>
              <a:cxnLst/>
              <a:rect l="l" t="t" r="r" b="b"/>
              <a:pathLst>
                <a:path w="11059" h="3729" extrusionOk="0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3307410" y="337191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3307410" y="3400303"/>
              <a:ext cx="157605" cy="12557"/>
            </a:xfrm>
            <a:custGeom>
              <a:avLst/>
              <a:gdLst/>
              <a:ahLst/>
              <a:cxnLst/>
              <a:rect l="l" t="t" r="r" b="b"/>
              <a:pathLst>
                <a:path w="6012" h="479" extrusionOk="0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3307410" y="3487704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3307410" y="3516068"/>
              <a:ext cx="155691" cy="12609"/>
            </a:xfrm>
            <a:custGeom>
              <a:avLst/>
              <a:gdLst/>
              <a:ahLst/>
              <a:cxnLst/>
              <a:rect l="l" t="t" r="r" b="b"/>
              <a:pathLst>
                <a:path w="5939" h="481" extrusionOk="0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3307410" y="360352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3307410" y="3631519"/>
              <a:ext cx="156215" cy="12950"/>
            </a:xfrm>
            <a:custGeom>
              <a:avLst/>
              <a:gdLst/>
              <a:ahLst/>
              <a:cxnLst/>
              <a:rect l="l" t="t" r="r" b="b"/>
              <a:pathLst>
                <a:path w="5959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3235660" y="3365070"/>
              <a:ext cx="57175" cy="54973"/>
            </a:xfrm>
            <a:custGeom>
              <a:avLst/>
              <a:gdLst/>
              <a:ahLst/>
              <a:cxnLst/>
              <a:rect l="l" t="t" r="r" b="b"/>
              <a:pathLst>
                <a:path w="2181" h="2097" extrusionOk="0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3248426" y="3364755"/>
              <a:ext cx="55104" cy="40528"/>
            </a:xfrm>
            <a:custGeom>
              <a:avLst/>
              <a:gdLst/>
              <a:ahLst/>
              <a:cxnLst/>
              <a:rect l="l" t="t" r="r" b="b"/>
              <a:pathLst>
                <a:path w="2102" h="1546" extrusionOk="0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235660" y="3480547"/>
              <a:ext cx="56782" cy="55287"/>
            </a:xfrm>
            <a:custGeom>
              <a:avLst/>
              <a:gdLst/>
              <a:ahLst/>
              <a:cxnLst/>
              <a:rect l="l" t="t" r="r" b="b"/>
              <a:pathLst>
                <a:path w="2166" h="2109" extrusionOk="0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248400" y="3480573"/>
              <a:ext cx="55130" cy="40502"/>
            </a:xfrm>
            <a:custGeom>
              <a:avLst/>
              <a:gdLst/>
              <a:ahLst/>
              <a:cxnLst/>
              <a:rect l="l" t="t" r="r" b="b"/>
              <a:pathLst>
                <a:path w="2103" h="1545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235660" y="3596312"/>
              <a:ext cx="56782" cy="55314"/>
            </a:xfrm>
            <a:custGeom>
              <a:avLst/>
              <a:gdLst/>
              <a:ahLst/>
              <a:cxnLst/>
              <a:rect l="l" t="t" r="r" b="b"/>
              <a:pathLst>
                <a:path w="2166" h="2110" extrusionOk="0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248400" y="3596365"/>
              <a:ext cx="55130" cy="40214"/>
            </a:xfrm>
            <a:custGeom>
              <a:avLst/>
              <a:gdLst/>
              <a:ahLst/>
              <a:cxnLst/>
              <a:rect l="l" t="t" r="r" b="b"/>
              <a:pathLst>
                <a:path w="2103" h="1534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438878" y="3642136"/>
              <a:ext cx="168038" cy="88292"/>
            </a:xfrm>
            <a:custGeom>
              <a:avLst/>
              <a:gdLst/>
              <a:ahLst/>
              <a:cxnLst/>
              <a:rect l="l" t="t" r="r" b="b"/>
              <a:pathLst>
                <a:path w="6410" h="3368" extrusionOk="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436965" y="3642529"/>
              <a:ext cx="68526" cy="87899"/>
            </a:xfrm>
            <a:custGeom>
              <a:avLst/>
              <a:gdLst/>
              <a:ahLst/>
              <a:cxnLst/>
              <a:rect l="l" t="t" r="r" b="b"/>
              <a:pathLst>
                <a:path w="2614" h="3353" extrusionOk="0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468003" y="3503249"/>
              <a:ext cx="106354" cy="74975"/>
            </a:xfrm>
            <a:custGeom>
              <a:avLst/>
              <a:gdLst/>
              <a:ahLst/>
              <a:cxnLst/>
              <a:rect l="l" t="t" r="r" b="b"/>
              <a:pathLst>
                <a:path w="4057" h="2860" extrusionOk="0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468003" y="3502882"/>
              <a:ext cx="57542" cy="74949"/>
            </a:xfrm>
            <a:custGeom>
              <a:avLst/>
              <a:gdLst/>
              <a:ahLst/>
              <a:cxnLst/>
              <a:rect l="l" t="t" r="r" b="b"/>
              <a:pathLst>
                <a:path w="2195" h="2859" extrusionOk="0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559598" y="3570386"/>
              <a:ext cx="23489" cy="31143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459300" y="3570596"/>
              <a:ext cx="23489" cy="31065"/>
            </a:xfrm>
            <a:custGeom>
              <a:avLst/>
              <a:gdLst/>
              <a:ahLst/>
              <a:cxnLst/>
              <a:rect l="l" t="t" r="r" b="b"/>
              <a:pathLst>
                <a:path w="896" h="1185" extrusionOk="0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501689" y="3624887"/>
              <a:ext cx="39008" cy="44146"/>
            </a:xfrm>
            <a:custGeom>
              <a:avLst/>
              <a:gdLst/>
              <a:ahLst/>
              <a:cxnLst/>
              <a:rect l="l" t="t" r="r" b="b"/>
              <a:pathLst>
                <a:path w="1488" h="1684" extrusionOk="0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501689" y="3625385"/>
              <a:ext cx="24249" cy="44015"/>
            </a:xfrm>
            <a:custGeom>
              <a:avLst/>
              <a:gdLst/>
              <a:ahLst/>
              <a:cxnLst/>
              <a:rect l="l" t="t" r="r" b="b"/>
              <a:pathLst>
                <a:path w="925" h="1679" extrusionOk="0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479354" y="3547133"/>
              <a:ext cx="83652" cy="89367"/>
            </a:xfrm>
            <a:custGeom>
              <a:avLst/>
              <a:gdLst/>
              <a:ahLst/>
              <a:cxnLst/>
              <a:rect l="l" t="t" r="r" b="b"/>
              <a:pathLst>
                <a:path w="319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479354" y="3547133"/>
              <a:ext cx="60583" cy="89367"/>
            </a:xfrm>
            <a:custGeom>
              <a:avLst/>
              <a:gdLst/>
              <a:ahLst/>
              <a:cxnLst/>
              <a:rect l="l" t="t" r="r" b="b"/>
              <a:pathLst>
                <a:path w="231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7" name="Google Shape;7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82558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-1436619" y="-1308635"/>
            <a:ext cx="4916876" cy="35033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2;p59">
            <a:extLst>
              <a:ext uri="{FF2B5EF4-FFF2-40B4-BE49-F238E27FC236}">
                <a16:creationId xmlns:a16="http://schemas.microsoft.com/office/drawing/2014/main" id="{BD994EF6-2027-3BBE-B0FF-76C7698965F5}"/>
              </a:ext>
            </a:extLst>
          </p:cNvPr>
          <p:cNvSpPr txBox="1">
            <a:spLocks/>
          </p:cNvSpPr>
          <p:nvPr/>
        </p:nvSpPr>
        <p:spPr>
          <a:xfrm>
            <a:off x="1453629" y="1364452"/>
            <a:ext cx="3663025" cy="58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accent1"/>
                </a:solidFill>
                <a:latin typeface="Aldrich" panose="020B0604020202020204" charset="0"/>
                <a:cs typeface="Times New Roman" panose="02020603050405020304" pitchFamily="18" charset="0"/>
              </a:rPr>
              <a:t>2.1  </a:t>
            </a:r>
            <a:r>
              <a:rPr lang="en-US" sz="1800" b="1" dirty="0" err="1">
                <a:solidFill>
                  <a:schemeClr val="accent1"/>
                </a:solidFill>
                <a:effectLst/>
                <a:latin typeface="Aldrich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1800" b="1" dirty="0">
                <a:solidFill>
                  <a:schemeClr val="accent1"/>
                </a:solidFill>
                <a:effectLst/>
                <a:latin typeface="Aldrich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Dasar </a:t>
            </a:r>
            <a:r>
              <a:rPr lang="en-US" sz="1800" b="1" dirty="0" err="1">
                <a:solidFill>
                  <a:schemeClr val="accent1"/>
                </a:solidFill>
                <a:effectLst/>
                <a:latin typeface="Aldrich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ID" sz="1800" dirty="0">
              <a:solidFill>
                <a:schemeClr val="accent1"/>
              </a:solidFill>
              <a:effectLst/>
              <a:latin typeface="Aldrich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build="p"/>
      <p:bldP spid="622" grpId="0" build="p"/>
      <p:bldP spid="623" grpId="0" build="p"/>
      <p:bldP spid="624" grpId="0" build="p"/>
      <p:bldP spid="625" grpId="0"/>
      <p:bldP spid="626" grpId="0" build="p"/>
      <p:bldP spid="627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>
            <a:spLocks noGrp="1"/>
          </p:cNvSpPr>
          <p:nvPr>
            <p:ph type="title"/>
          </p:nvPr>
        </p:nvSpPr>
        <p:spPr>
          <a:xfrm>
            <a:off x="1715207" y="458719"/>
            <a:ext cx="50208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Karakteristik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sz="2000" dirty="0"/>
          </a:p>
        </p:txBody>
      </p:sp>
      <p:sp>
        <p:nvSpPr>
          <p:cNvPr id="489" name="Google Shape;489;p52"/>
          <p:cNvSpPr txBox="1">
            <a:spLocks noGrp="1"/>
          </p:cNvSpPr>
          <p:nvPr>
            <p:ph type="subTitle" idx="4"/>
          </p:nvPr>
        </p:nvSpPr>
        <p:spPr>
          <a:xfrm>
            <a:off x="476785" y="2386629"/>
            <a:ext cx="1875743" cy="211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Komponen-komponen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bagian-bagian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saling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berinteraksi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sz="1600" dirty="0"/>
          </a:p>
        </p:txBody>
      </p:sp>
      <p:sp>
        <p:nvSpPr>
          <p:cNvPr id="14" name="Google Shape;490;p52">
            <a:extLst>
              <a:ext uri="{FF2B5EF4-FFF2-40B4-BE49-F238E27FC236}">
                <a16:creationId xmlns:a16="http://schemas.microsoft.com/office/drawing/2014/main" id="{F611B289-7D64-3956-9D20-663A002752AF}"/>
              </a:ext>
            </a:extLst>
          </p:cNvPr>
          <p:cNvSpPr/>
          <p:nvPr/>
        </p:nvSpPr>
        <p:spPr>
          <a:xfrm>
            <a:off x="302691" y="1196600"/>
            <a:ext cx="1652513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91;p52">
            <a:extLst>
              <a:ext uri="{FF2B5EF4-FFF2-40B4-BE49-F238E27FC236}">
                <a16:creationId xmlns:a16="http://schemas.microsoft.com/office/drawing/2014/main" id="{F1EB1E3B-27B5-A360-EFCC-0349BE2DD81E}"/>
              </a:ext>
            </a:extLst>
          </p:cNvPr>
          <p:cNvSpPr txBox="1"/>
          <p:nvPr/>
        </p:nvSpPr>
        <p:spPr>
          <a:xfrm flipH="1">
            <a:off x="617927" y="1664563"/>
            <a:ext cx="102203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16" name="Google Shape;492;p52">
            <a:extLst>
              <a:ext uri="{FF2B5EF4-FFF2-40B4-BE49-F238E27FC236}">
                <a16:creationId xmlns:a16="http://schemas.microsoft.com/office/drawing/2014/main" id="{4919F606-E98C-E138-C243-2166F0D0FE5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60960" y="1890163"/>
            <a:ext cx="55696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93;p52">
            <a:extLst>
              <a:ext uri="{FF2B5EF4-FFF2-40B4-BE49-F238E27FC236}">
                <a16:creationId xmlns:a16="http://schemas.microsoft.com/office/drawing/2014/main" id="{502BB901-6164-5CA0-34FD-6A4556DBDDE4}"/>
              </a:ext>
            </a:extLst>
          </p:cNvPr>
          <p:cNvSpPr/>
          <p:nvPr/>
        </p:nvSpPr>
        <p:spPr>
          <a:xfrm>
            <a:off x="2213911" y="1196600"/>
            <a:ext cx="1652513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4;p52">
            <a:extLst>
              <a:ext uri="{FF2B5EF4-FFF2-40B4-BE49-F238E27FC236}">
                <a16:creationId xmlns:a16="http://schemas.microsoft.com/office/drawing/2014/main" id="{1CBFB336-2DB6-D9A5-A83B-228B7453CF85}"/>
              </a:ext>
            </a:extLst>
          </p:cNvPr>
          <p:cNvSpPr/>
          <p:nvPr/>
        </p:nvSpPr>
        <p:spPr>
          <a:xfrm>
            <a:off x="4226701" y="1196600"/>
            <a:ext cx="1652513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5;p52">
            <a:extLst>
              <a:ext uri="{FF2B5EF4-FFF2-40B4-BE49-F238E27FC236}">
                <a16:creationId xmlns:a16="http://schemas.microsoft.com/office/drawing/2014/main" id="{AF9ACB7A-AB3B-6AA8-E6C4-F75D7F6AAB8E}"/>
              </a:ext>
            </a:extLst>
          </p:cNvPr>
          <p:cNvSpPr/>
          <p:nvPr/>
        </p:nvSpPr>
        <p:spPr>
          <a:xfrm>
            <a:off x="6300511" y="1196600"/>
            <a:ext cx="1652513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6;p52">
            <a:extLst>
              <a:ext uri="{FF2B5EF4-FFF2-40B4-BE49-F238E27FC236}">
                <a16:creationId xmlns:a16="http://schemas.microsoft.com/office/drawing/2014/main" id="{21FC96A3-439D-B567-A402-EA361A822225}"/>
              </a:ext>
            </a:extLst>
          </p:cNvPr>
          <p:cNvSpPr txBox="1"/>
          <p:nvPr/>
        </p:nvSpPr>
        <p:spPr>
          <a:xfrm flipH="1">
            <a:off x="2529146" y="1664550"/>
            <a:ext cx="102203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1" name="Google Shape;497;p52">
            <a:extLst>
              <a:ext uri="{FF2B5EF4-FFF2-40B4-BE49-F238E27FC236}">
                <a16:creationId xmlns:a16="http://schemas.microsoft.com/office/drawing/2014/main" id="{C13CD7C5-C9EF-3C25-BA28-496DDA24B980}"/>
              </a:ext>
            </a:extLst>
          </p:cNvPr>
          <p:cNvSpPr txBox="1"/>
          <p:nvPr/>
        </p:nvSpPr>
        <p:spPr>
          <a:xfrm flipH="1">
            <a:off x="4541967" y="1664550"/>
            <a:ext cx="102203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2" name="Google Shape;498;p52">
            <a:extLst>
              <a:ext uri="{FF2B5EF4-FFF2-40B4-BE49-F238E27FC236}">
                <a16:creationId xmlns:a16="http://schemas.microsoft.com/office/drawing/2014/main" id="{5298727D-B07E-FF29-A408-7C6994B7317F}"/>
              </a:ext>
            </a:extLst>
          </p:cNvPr>
          <p:cNvSpPr txBox="1"/>
          <p:nvPr/>
        </p:nvSpPr>
        <p:spPr>
          <a:xfrm flipH="1">
            <a:off x="6615746" y="1664550"/>
            <a:ext cx="102203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23" name="Google Shape;500;p52">
            <a:extLst>
              <a:ext uri="{FF2B5EF4-FFF2-40B4-BE49-F238E27FC236}">
                <a16:creationId xmlns:a16="http://schemas.microsoft.com/office/drawing/2014/main" id="{A43AD224-17C0-FD87-5E6B-E59B9BD4259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506221" y="1890150"/>
            <a:ext cx="1022925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501;p52">
            <a:extLst>
              <a:ext uri="{FF2B5EF4-FFF2-40B4-BE49-F238E27FC236}">
                <a16:creationId xmlns:a16="http://schemas.microsoft.com/office/drawing/2014/main" id="{D0F0406F-1C49-22FE-76C2-1851FF3ABFBF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>
            <a:off x="3551179" y="1890150"/>
            <a:ext cx="990788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502;p52">
            <a:extLst>
              <a:ext uri="{FF2B5EF4-FFF2-40B4-BE49-F238E27FC236}">
                <a16:creationId xmlns:a16="http://schemas.microsoft.com/office/drawing/2014/main" id="{8E6DE718-9986-5818-95D5-B7A30724BA15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>
            <a:off x="5564000" y="1890150"/>
            <a:ext cx="1051746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503;p52">
            <a:extLst>
              <a:ext uri="{FF2B5EF4-FFF2-40B4-BE49-F238E27FC236}">
                <a16:creationId xmlns:a16="http://schemas.microsoft.com/office/drawing/2014/main" id="{9FCFF299-DE9A-FA93-00B3-71B1054C74BE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7637779" y="1890150"/>
            <a:ext cx="625131" cy="1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89;p52">
            <a:extLst>
              <a:ext uri="{FF2B5EF4-FFF2-40B4-BE49-F238E27FC236}">
                <a16:creationId xmlns:a16="http://schemas.microsoft.com/office/drawing/2014/main" id="{453FF14A-47E8-0115-AED9-23C2F92D857B}"/>
              </a:ext>
            </a:extLst>
          </p:cNvPr>
          <p:cNvSpPr txBox="1">
            <a:spLocks/>
          </p:cNvSpPr>
          <p:nvPr/>
        </p:nvSpPr>
        <p:spPr>
          <a:xfrm>
            <a:off x="2376501" y="2386629"/>
            <a:ext cx="1847005" cy="203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Batas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(Boundary)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membatasi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luarnya</a:t>
            </a:r>
            <a:endParaRPr lang="en-US" sz="1600" dirty="0"/>
          </a:p>
        </p:txBody>
      </p:sp>
      <p:sp>
        <p:nvSpPr>
          <p:cNvPr id="33" name="Google Shape;489;p52">
            <a:extLst>
              <a:ext uri="{FF2B5EF4-FFF2-40B4-BE49-F238E27FC236}">
                <a16:creationId xmlns:a16="http://schemas.microsoft.com/office/drawing/2014/main" id="{D2C201D6-F838-0643-09C8-556D14F64E79}"/>
              </a:ext>
            </a:extLst>
          </p:cNvPr>
          <p:cNvSpPr txBox="1">
            <a:spLocks/>
          </p:cNvSpPr>
          <p:nvPr/>
        </p:nvSpPr>
        <p:spPr>
          <a:xfrm>
            <a:off x="4287721" y="2386629"/>
            <a:ext cx="2116758" cy="203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/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(Environments)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apapun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diluar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batas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mempengaruhi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operasi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endParaRPr lang="en-US" sz="1600" dirty="0"/>
          </a:p>
        </p:txBody>
      </p:sp>
      <p:sp>
        <p:nvSpPr>
          <p:cNvPr id="34" name="Google Shape;489;p52">
            <a:extLst>
              <a:ext uri="{FF2B5EF4-FFF2-40B4-BE49-F238E27FC236}">
                <a16:creationId xmlns:a16="http://schemas.microsoft.com/office/drawing/2014/main" id="{41FA3F19-17EC-A88E-E69F-F38267EC14F8}"/>
              </a:ext>
            </a:extLst>
          </p:cNvPr>
          <p:cNvSpPr txBox="1">
            <a:spLocks/>
          </p:cNvSpPr>
          <p:nvPr/>
        </p:nvSpPr>
        <p:spPr>
          <a:xfrm>
            <a:off x="6465499" y="2375429"/>
            <a:ext cx="2262736" cy="1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/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Penghubung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(Interface)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Melalui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penghubung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memungkinkan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sumbersumber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mengalir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706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9" grpId="0" build="p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11555-8927-2A72-6179-96216924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1" y="517771"/>
            <a:ext cx="2726783" cy="1060852"/>
          </a:xfrm>
          <a:prstGeom prst="rect">
            <a:avLst/>
          </a:prstGeom>
        </p:spPr>
      </p:pic>
      <p:sp>
        <p:nvSpPr>
          <p:cNvPr id="21" name="Subtitle 20">
            <a:extLst>
              <a:ext uri="{FF2B5EF4-FFF2-40B4-BE49-F238E27FC236}">
                <a16:creationId xmlns:a16="http://schemas.microsoft.com/office/drawing/2014/main" id="{D3AA6F9C-7BEA-60D2-0E6F-745C1694C10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21052" y="2133137"/>
            <a:ext cx="2740890" cy="554560"/>
          </a:xfrm>
        </p:spPr>
        <p:txBody>
          <a:bodyPr/>
          <a:lstStyle/>
          <a:p>
            <a:r>
              <a:rPr lang="en-US" dirty="0"/>
              <a:t>Password manager</a:t>
            </a:r>
            <a:endParaRPr lang="en-ID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1C95683-12EA-D13E-F06F-AFC2A83B0E5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0348" y="2133136"/>
            <a:ext cx="3614320" cy="2045573"/>
          </a:xfrm>
        </p:spPr>
        <p:txBody>
          <a:bodyPr/>
          <a:lstStyle/>
          <a:p>
            <a:pPr algn="l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Flutter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SDK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open source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dart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Google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Android dan iOS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C65807A3-341B-9CA6-5A11-49D00DA7D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163" y="1761760"/>
            <a:ext cx="2471400" cy="371400"/>
          </a:xfrm>
        </p:spPr>
        <p:txBody>
          <a:bodyPr/>
          <a:lstStyle/>
          <a:p>
            <a:r>
              <a:rPr lang="en-US" dirty="0"/>
              <a:t>Futter</a:t>
            </a:r>
            <a:endParaRPr lang="en-ID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59A6E5B5-D355-11C9-1E66-E11E39BCB94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059293" y="2687697"/>
            <a:ext cx="4464408" cy="1895563"/>
          </a:xfrm>
        </p:spPr>
        <p:txBody>
          <a:bodyPr/>
          <a:lstStyle/>
          <a:p>
            <a:pPr algn="l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Password manager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software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kumpulan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data login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account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basis data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dilindungi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master password.</a:t>
            </a:r>
            <a:endParaRPr lang="en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87B4EA-FE99-9045-011C-967F9864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17628"/>
            <a:ext cx="2785602" cy="211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build="p"/>
      <p:bldP spid="25" grpId="0" build="p"/>
      <p:bldP spid="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8">
            <a:extLst>
              <a:ext uri="{FF2B5EF4-FFF2-40B4-BE49-F238E27FC236}">
                <a16:creationId xmlns:a16="http://schemas.microsoft.com/office/drawing/2014/main" id="{5C10C41E-D3F5-AFA5-0554-B916BC787B52}"/>
              </a:ext>
            </a:extLst>
          </p:cNvPr>
          <p:cNvSpPr txBox="1">
            <a:spLocks/>
          </p:cNvSpPr>
          <p:nvPr/>
        </p:nvSpPr>
        <p:spPr>
          <a:xfrm>
            <a:off x="4572000" y="1138482"/>
            <a:ext cx="2947555" cy="60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dirty="0"/>
              <a:t>Basis Data (Database) </a:t>
            </a:r>
            <a:endParaRPr lang="en-ID" dirty="0"/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DA472B94-1548-106C-A870-DC9FF7A5DB01}"/>
              </a:ext>
            </a:extLst>
          </p:cNvPr>
          <p:cNvSpPr txBox="1">
            <a:spLocks/>
          </p:cNvSpPr>
          <p:nvPr/>
        </p:nvSpPr>
        <p:spPr>
          <a:xfrm>
            <a:off x="3462868" y="1744133"/>
            <a:ext cx="516582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Basis data (database)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kumpulan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terstruktur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disimpan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sistematis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dikelola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diperbarui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gudang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CC34A4-A042-DB2D-8B03-685678E2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4" y="359014"/>
            <a:ext cx="3181350" cy="3072444"/>
          </a:xfrm>
          <a:prstGeom prst="rect">
            <a:avLst/>
          </a:prstGeom>
        </p:spPr>
      </p:pic>
      <p:sp>
        <p:nvSpPr>
          <p:cNvPr id="28" name="Subtitle 18">
            <a:extLst>
              <a:ext uri="{FF2B5EF4-FFF2-40B4-BE49-F238E27FC236}">
                <a16:creationId xmlns:a16="http://schemas.microsoft.com/office/drawing/2014/main" id="{89905766-3998-588B-C5A2-3E5414F908B1}"/>
              </a:ext>
            </a:extLst>
          </p:cNvPr>
          <p:cNvSpPr txBox="1">
            <a:spLocks/>
          </p:cNvSpPr>
          <p:nvPr/>
        </p:nvSpPr>
        <p:spPr>
          <a:xfrm>
            <a:off x="722661" y="3331496"/>
            <a:ext cx="2947555" cy="45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dirty="0"/>
              <a:t>Basis Data (Database)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94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/>
          <p:nvPr/>
        </p:nvSpPr>
        <p:spPr>
          <a:xfrm>
            <a:off x="558725" y="640587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 txBox="1">
            <a:spLocks noGrp="1"/>
          </p:cNvSpPr>
          <p:nvPr>
            <p:ph type="title"/>
          </p:nvPr>
        </p:nvSpPr>
        <p:spPr>
          <a:xfrm>
            <a:off x="647047" y="19557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 III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 SISTEM BERJALAN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28" name="Google Shape;528;p55"/>
          <p:cNvSpPr txBox="1">
            <a:spLocks noGrp="1"/>
          </p:cNvSpPr>
          <p:nvPr>
            <p:ph type="subTitle" idx="1"/>
          </p:nvPr>
        </p:nvSpPr>
        <p:spPr>
          <a:xfrm>
            <a:off x="1738607" y="925157"/>
            <a:ext cx="3822546" cy="777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Tinjauan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Sedang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529" name="Google Shape;529;p55"/>
          <p:cNvSpPr txBox="1">
            <a:spLocks noGrp="1"/>
          </p:cNvSpPr>
          <p:nvPr>
            <p:ph type="subTitle" idx="2"/>
          </p:nvPr>
        </p:nvSpPr>
        <p:spPr>
          <a:xfrm>
            <a:off x="1941690" y="1385310"/>
            <a:ext cx="7024585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Tinjauan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sedang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tentang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sedang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penyimpanan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username dan password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dicatat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manual.</a:t>
            </a:r>
            <a:endParaRPr sz="1600" dirty="0"/>
          </a:p>
        </p:txBody>
      </p:sp>
      <p:sp>
        <p:nvSpPr>
          <p:cNvPr id="530" name="Google Shape;530;p55"/>
          <p:cNvSpPr txBox="1">
            <a:spLocks noGrp="1"/>
          </p:cNvSpPr>
          <p:nvPr>
            <p:ph type="subTitle" idx="3"/>
          </p:nvPr>
        </p:nvSpPr>
        <p:spPr>
          <a:xfrm>
            <a:off x="3329733" y="2775305"/>
            <a:ext cx="3009246" cy="638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Prosedur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31" name="Google Shape;531;p55"/>
          <p:cNvSpPr txBox="1">
            <a:spLocks noGrp="1"/>
          </p:cNvSpPr>
          <p:nvPr>
            <p:ph type="subTitle" idx="4"/>
          </p:nvPr>
        </p:nvSpPr>
        <p:spPr>
          <a:xfrm>
            <a:off x="3484974" y="3391668"/>
            <a:ext cx="3009246" cy="695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Akun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1EEC9-D329-2FE6-D646-BB230C71D5E8}"/>
              </a:ext>
            </a:extLst>
          </p:cNvPr>
          <p:cNvGrpSpPr/>
          <p:nvPr/>
        </p:nvGrpSpPr>
        <p:grpSpPr>
          <a:xfrm>
            <a:off x="2250014" y="2571750"/>
            <a:ext cx="1390200" cy="1390200"/>
            <a:chOff x="874738" y="2159725"/>
            <a:chExt cx="1390200" cy="1390200"/>
          </a:xfrm>
        </p:grpSpPr>
        <p:sp>
          <p:nvSpPr>
            <p:cNvPr id="525" name="Google Shape;525;p55"/>
            <p:cNvSpPr/>
            <p:nvPr/>
          </p:nvSpPr>
          <p:spPr>
            <a:xfrm>
              <a:off x="874738" y="2159725"/>
              <a:ext cx="1390200" cy="13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55"/>
            <p:cNvGrpSpPr/>
            <p:nvPr/>
          </p:nvGrpSpPr>
          <p:grpSpPr>
            <a:xfrm>
              <a:off x="1387612" y="2699974"/>
              <a:ext cx="364451" cy="309701"/>
              <a:chOff x="2659157" y="2017412"/>
              <a:chExt cx="319190" cy="271240"/>
            </a:xfrm>
          </p:grpSpPr>
          <p:sp>
            <p:nvSpPr>
              <p:cNvPr id="550" name="Google Shape;550;p55"/>
              <p:cNvSpPr/>
              <p:nvPr/>
            </p:nvSpPr>
            <p:spPr>
              <a:xfrm>
                <a:off x="2808183" y="2086765"/>
                <a:ext cx="164125" cy="149314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5686" extrusionOk="0">
                    <a:moveTo>
                      <a:pt x="3934" y="1"/>
                    </a:moveTo>
                    <a:lnTo>
                      <a:pt x="2728" y="919"/>
                    </a:lnTo>
                    <a:lnTo>
                      <a:pt x="1733" y="584"/>
                    </a:lnTo>
                    <a:lnTo>
                      <a:pt x="0" y="1991"/>
                    </a:lnTo>
                    <a:lnTo>
                      <a:pt x="2670" y="5685"/>
                    </a:lnTo>
                    <a:lnTo>
                      <a:pt x="6250" y="3140"/>
                    </a:lnTo>
                    <a:lnTo>
                      <a:pt x="3934" y="1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5"/>
              <p:cNvSpPr/>
              <p:nvPr/>
            </p:nvSpPr>
            <p:spPr>
              <a:xfrm>
                <a:off x="2881816" y="2017412"/>
                <a:ext cx="96532" cy="177334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6753" extrusionOk="0">
                    <a:moveTo>
                      <a:pt x="3675" y="0"/>
                    </a:moveTo>
                    <a:lnTo>
                      <a:pt x="106" y="2536"/>
                    </a:lnTo>
                    <a:cubicBezTo>
                      <a:pt x="10" y="2594"/>
                      <a:pt x="0" y="2718"/>
                      <a:pt x="58" y="2804"/>
                    </a:cubicBezTo>
                    <a:lnTo>
                      <a:pt x="3063" y="6680"/>
                    </a:lnTo>
                    <a:cubicBezTo>
                      <a:pt x="3101" y="6729"/>
                      <a:pt x="3153" y="6753"/>
                      <a:pt x="3208" y="6753"/>
                    </a:cubicBezTo>
                    <a:cubicBezTo>
                      <a:pt x="3250" y="6753"/>
                      <a:pt x="3293" y="6738"/>
                      <a:pt x="3331" y="6709"/>
                    </a:cubicBezTo>
                    <a:lnTo>
                      <a:pt x="3675" y="6441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5"/>
              <p:cNvSpPr/>
              <p:nvPr/>
            </p:nvSpPr>
            <p:spPr>
              <a:xfrm>
                <a:off x="2947650" y="2150603"/>
                <a:ext cx="30698" cy="4419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683" extrusionOk="0">
                    <a:moveTo>
                      <a:pt x="1168" y="0"/>
                    </a:moveTo>
                    <a:lnTo>
                      <a:pt x="1" y="890"/>
                    </a:lnTo>
                    <a:lnTo>
                      <a:pt x="556" y="1608"/>
                    </a:lnTo>
                    <a:cubicBezTo>
                      <a:pt x="595" y="1658"/>
                      <a:pt x="650" y="1683"/>
                      <a:pt x="707" y="1683"/>
                    </a:cubicBezTo>
                    <a:cubicBezTo>
                      <a:pt x="747" y="1683"/>
                      <a:pt x="788" y="1670"/>
                      <a:pt x="824" y="1646"/>
                    </a:cubicBezTo>
                    <a:lnTo>
                      <a:pt x="1168" y="1369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5"/>
              <p:cNvSpPr/>
              <p:nvPr/>
            </p:nvSpPr>
            <p:spPr>
              <a:xfrm>
                <a:off x="2818976" y="2136029"/>
                <a:ext cx="124682" cy="83034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3162" extrusionOk="0">
                    <a:moveTo>
                      <a:pt x="546" y="0"/>
                    </a:moveTo>
                    <a:lnTo>
                      <a:pt x="1" y="1005"/>
                    </a:lnTo>
                    <a:lnTo>
                      <a:pt x="3829" y="3092"/>
                    </a:lnTo>
                    <a:cubicBezTo>
                      <a:pt x="3916" y="3139"/>
                      <a:pt x="4009" y="3162"/>
                      <a:pt x="4101" y="3162"/>
                    </a:cubicBezTo>
                    <a:cubicBezTo>
                      <a:pt x="4303" y="3162"/>
                      <a:pt x="4499" y="3053"/>
                      <a:pt x="4604" y="2862"/>
                    </a:cubicBezTo>
                    <a:cubicBezTo>
                      <a:pt x="4748" y="2584"/>
                      <a:pt x="4652" y="2240"/>
                      <a:pt x="4374" y="2087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5"/>
              <p:cNvSpPr/>
              <p:nvPr/>
            </p:nvSpPr>
            <p:spPr>
              <a:xfrm>
                <a:off x="2867741" y="2177730"/>
                <a:ext cx="73160" cy="4136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1575" extrusionOk="0">
                    <a:moveTo>
                      <a:pt x="240" y="1"/>
                    </a:moveTo>
                    <a:lnTo>
                      <a:pt x="1" y="432"/>
                    </a:lnTo>
                    <a:lnTo>
                      <a:pt x="1972" y="1504"/>
                    </a:lnTo>
                    <a:cubicBezTo>
                      <a:pt x="2058" y="1552"/>
                      <a:pt x="2152" y="1575"/>
                      <a:pt x="2244" y="1575"/>
                    </a:cubicBezTo>
                    <a:cubicBezTo>
                      <a:pt x="2478" y="1575"/>
                      <a:pt x="2703" y="1428"/>
                      <a:pt x="2785" y="1188"/>
                    </a:cubicBezTo>
                    <a:lnTo>
                      <a:pt x="2785" y="1188"/>
                    </a:lnTo>
                    <a:cubicBezTo>
                      <a:pt x="2729" y="1205"/>
                      <a:pt x="2672" y="1214"/>
                      <a:pt x="2615" y="1214"/>
                    </a:cubicBezTo>
                    <a:cubicBezTo>
                      <a:pt x="2517" y="1214"/>
                      <a:pt x="2421" y="1188"/>
                      <a:pt x="2336" y="1140"/>
                    </a:cubicBez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5"/>
              <p:cNvSpPr/>
              <p:nvPr/>
            </p:nvSpPr>
            <p:spPr>
              <a:xfrm>
                <a:off x="2795867" y="2157641"/>
                <a:ext cx="124919" cy="82798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3153" extrusionOk="0">
                    <a:moveTo>
                      <a:pt x="546" y="0"/>
                    </a:moveTo>
                    <a:lnTo>
                      <a:pt x="0" y="996"/>
                    </a:lnTo>
                    <a:lnTo>
                      <a:pt x="3829" y="3082"/>
                    </a:lnTo>
                    <a:cubicBezTo>
                      <a:pt x="3916" y="3130"/>
                      <a:pt x="4010" y="3153"/>
                      <a:pt x="4102" y="3153"/>
                    </a:cubicBezTo>
                    <a:cubicBezTo>
                      <a:pt x="4304" y="3153"/>
                      <a:pt x="4499" y="3046"/>
                      <a:pt x="4604" y="2862"/>
                    </a:cubicBezTo>
                    <a:cubicBezTo>
                      <a:pt x="4757" y="2584"/>
                      <a:pt x="4652" y="2240"/>
                      <a:pt x="4374" y="2087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5"/>
              <p:cNvSpPr/>
              <p:nvPr/>
            </p:nvSpPr>
            <p:spPr>
              <a:xfrm>
                <a:off x="2852667" y="2204620"/>
                <a:ext cx="65099" cy="3584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1365" extrusionOk="0">
                    <a:moveTo>
                      <a:pt x="220" y="1"/>
                    </a:moveTo>
                    <a:lnTo>
                      <a:pt x="0" y="384"/>
                    </a:lnTo>
                    <a:lnTo>
                      <a:pt x="1666" y="1293"/>
                    </a:lnTo>
                    <a:cubicBezTo>
                      <a:pt x="1752" y="1342"/>
                      <a:pt x="1845" y="1364"/>
                      <a:pt x="1937" y="1364"/>
                    </a:cubicBezTo>
                    <a:cubicBezTo>
                      <a:pt x="2171" y="1364"/>
                      <a:pt x="2397" y="1218"/>
                      <a:pt x="2479" y="977"/>
                    </a:cubicBezTo>
                    <a:lnTo>
                      <a:pt x="2479" y="977"/>
                    </a:lnTo>
                    <a:cubicBezTo>
                      <a:pt x="2405" y="1012"/>
                      <a:pt x="2325" y="1029"/>
                      <a:pt x="2245" y="1029"/>
                    </a:cubicBezTo>
                    <a:cubicBezTo>
                      <a:pt x="2150" y="1029"/>
                      <a:pt x="2055" y="1005"/>
                      <a:pt x="1972" y="958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5"/>
              <p:cNvSpPr/>
              <p:nvPr/>
            </p:nvSpPr>
            <p:spPr>
              <a:xfrm>
                <a:off x="2772732" y="2178990"/>
                <a:ext cx="124945" cy="8306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3163" extrusionOk="0">
                    <a:moveTo>
                      <a:pt x="546" y="1"/>
                    </a:moveTo>
                    <a:lnTo>
                      <a:pt x="1" y="1006"/>
                    </a:lnTo>
                    <a:lnTo>
                      <a:pt x="3829" y="3092"/>
                    </a:lnTo>
                    <a:cubicBezTo>
                      <a:pt x="3916" y="3140"/>
                      <a:pt x="4009" y="3163"/>
                      <a:pt x="4101" y="3163"/>
                    </a:cubicBezTo>
                    <a:cubicBezTo>
                      <a:pt x="4303" y="3163"/>
                      <a:pt x="4499" y="3053"/>
                      <a:pt x="4604" y="2862"/>
                    </a:cubicBezTo>
                    <a:cubicBezTo>
                      <a:pt x="4757" y="2585"/>
                      <a:pt x="4652" y="2240"/>
                      <a:pt x="4375" y="2097"/>
                    </a:cubicBezTo>
                    <a:lnTo>
                      <a:pt x="546" y="1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5"/>
              <p:cNvSpPr/>
              <p:nvPr/>
            </p:nvSpPr>
            <p:spPr>
              <a:xfrm>
                <a:off x="2837594" y="2231011"/>
                <a:ext cx="56800" cy="31013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181" extrusionOk="0">
                    <a:moveTo>
                      <a:pt x="211" y="1"/>
                    </a:moveTo>
                    <a:lnTo>
                      <a:pt x="0" y="365"/>
                    </a:lnTo>
                    <a:lnTo>
                      <a:pt x="1359" y="1111"/>
                    </a:lnTo>
                    <a:cubicBezTo>
                      <a:pt x="1445" y="1158"/>
                      <a:pt x="1539" y="1181"/>
                      <a:pt x="1631" y="1181"/>
                    </a:cubicBezTo>
                    <a:cubicBezTo>
                      <a:pt x="1856" y="1181"/>
                      <a:pt x="2075" y="1048"/>
                      <a:pt x="2163" y="824"/>
                    </a:cubicBezTo>
                    <a:lnTo>
                      <a:pt x="2163" y="824"/>
                    </a:lnTo>
                    <a:cubicBezTo>
                      <a:pt x="2092" y="853"/>
                      <a:pt x="2019" y="868"/>
                      <a:pt x="1946" y="868"/>
                    </a:cubicBezTo>
                    <a:cubicBezTo>
                      <a:pt x="1853" y="868"/>
                      <a:pt x="1761" y="844"/>
                      <a:pt x="1675" y="795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5"/>
              <p:cNvSpPr/>
              <p:nvPr/>
            </p:nvSpPr>
            <p:spPr>
              <a:xfrm>
                <a:off x="2749623" y="2200602"/>
                <a:ext cx="124919" cy="82955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3159" extrusionOk="0">
                    <a:moveTo>
                      <a:pt x="546" y="1"/>
                    </a:moveTo>
                    <a:lnTo>
                      <a:pt x="0" y="996"/>
                    </a:lnTo>
                    <a:lnTo>
                      <a:pt x="3829" y="3092"/>
                    </a:lnTo>
                    <a:cubicBezTo>
                      <a:pt x="3915" y="3137"/>
                      <a:pt x="4008" y="3158"/>
                      <a:pt x="4100" y="3158"/>
                    </a:cubicBezTo>
                    <a:cubicBezTo>
                      <a:pt x="4302" y="3158"/>
                      <a:pt x="4498" y="3053"/>
                      <a:pt x="4604" y="2862"/>
                    </a:cubicBezTo>
                    <a:cubicBezTo>
                      <a:pt x="4757" y="2585"/>
                      <a:pt x="4652" y="2240"/>
                      <a:pt x="4374" y="2087"/>
                    </a:cubicBezTo>
                    <a:lnTo>
                      <a:pt x="546" y="1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5"/>
              <p:cNvSpPr/>
              <p:nvPr/>
            </p:nvSpPr>
            <p:spPr>
              <a:xfrm>
                <a:off x="2822495" y="2255906"/>
                <a:ext cx="49054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047" extrusionOk="0">
                    <a:moveTo>
                      <a:pt x="240" y="0"/>
                    </a:moveTo>
                    <a:lnTo>
                      <a:pt x="1" y="402"/>
                    </a:lnTo>
                    <a:lnTo>
                      <a:pt x="1054" y="976"/>
                    </a:lnTo>
                    <a:cubicBezTo>
                      <a:pt x="1140" y="1024"/>
                      <a:pt x="1234" y="1047"/>
                      <a:pt x="1326" y="1047"/>
                    </a:cubicBezTo>
                    <a:cubicBezTo>
                      <a:pt x="1528" y="1047"/>
                      <a:pt x="1724" y="938"/>
                      <a:pt x="1829" y="747"/>
                    </a:cubicBezTo>
                    <a:cubicBezTo>
                      <a:pt x="1848" y="728"/>
                      <a:pt x="1857" y="699"/>
                      <a:pt x="1867" y="670"/>
                    </a:cubicBezTo>
                    <a:lnTo>
                      <a:pt x="1867" y="670"/>
                    </a:lnTo>
                    <a:cubicBezTo>
                      <a:pt x="1801" y="695"/>
                      <a:pt x="1732" y="707"/>
                      <a:pt x="1663" y="707"/>
                    </a:cubicBezTo>
                    <a:cubicBezTo>
                      <a:pt x="1572" y="707"/>
                      <a:pt x="1480" y="685"/>
                      <a:pt x="1398" y="642"/>
                    </a:cubicBez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5"/>
              <p:cNvSpPr/>
              <p:nvPr/>
            </p:nvSpPr>
            <p:spPr>
              <a:xfrm>
                <a:off x="2673968" y="2097059"/>
                <a:ext cx="159109" cy="14403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5485" extrusionOk="0">
                    <a:moveTo>
                      <a:pt x="1896" y="1"/>
                    </a:moveTo>
                    <a:lnTo>
                      <a:pt x="1" y="3418"/>
                    </a:lnTo>
                    <a:lnTo>
                      <a:pt x="3877" y="5485"/>
                    </a:lnTo>
                    <a:lnTo>
                      <a:pt x="6059" y="1484"/>
                    </a:lnTo>
                    <a:lnTo>
                      <a:pt x="4145" y="680"/>
                    </a:lnTo>
                    <a:cubicBezTo>
                      <a:pt x="4106" y="661"/>
                      <a:pt x="4078" y="661"/>
                      <a:pt x="4039" y="661"/>
                    </a:cubicBezTo>
                    <a:lnTo>
                      <a:pt x="3274" y="757"/>
                    </a:lnTo>
                    <a:cubicBezTo>
                      <a:pt x="3226" y="757"/>
                      <a:pt x="3188" y="747"/>
                      <a:pt x="3149" y="728"/>
                    </a:cubicBezTo>
                    <a:lnTo>
                      <a:pt x="1896" y="1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5"/>
              <p:cNvSpPr/>
              <p:nvPr/>
            </p:nvSpPr>
            <p:spPr>
              <a:xfrm>
                <a:off x="2659157" y="2039261"/>
                <a:ext cx="98528" cy="170191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6481" extrusionOk="0">
                    <a:moveTo>
                      <a:pt x="0" y="1"/>
                    </a:moveTo>
                    <a:lnTo>
                      <a:pt x="0" y="5810"/>
                    </a:lnTo>
                    <a:lnTo>
                      <a:pt x="1101" y="6451"/>
                    </a:lnTo>
                    <a:cubicBezTo>
                      <a:pt x="1133" y="6471"/>
                      <a:pt x="1170" y="6480"/>
                      <a:pt x="1207" y="6480"/>
                    </a:cubicBezTo>
                    <a:cubicBezTo>
                      <a:pt x="1279" y="6480"/>
                      <a:pt x="1350" y="6444"/>
                      <a:pt x="1388" y="6375"/>
                    </a:cubicBezTo>
                    <a:lnTo>
                      <a:pt x="3694" y="2384"/>
                    </a:lnTo>
                    <a:cubicBezTo>
                      <a:pt x="3752" y="2288"/>
                      <a:pt x="3713" y="2154"/>
                      <a:pt x="3618" y="209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F6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5"/>
              <p:cNvSpPr/>
              <p:nvPr/>
            </p:nvSpPr>
            <p:spPr>
              <a:xfrm>
                <a:off x="2659157" y="2039261"/>
                <a:ext cx="75918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6059" extrusionOk="0">
                    <a:moveTo>
                      <a:pt x="0" y="1"/>
                    </a:moveTo>
                    <a:lnTo>
                      <a:pt x="0" y="5810"/>
                    </a:lnTo>
                    <a:lnTo>
                      <a:pt x="431" y="6059"/>
                    </a:lnTo>
                    <a:lnTo>
                      <a:pt x="2890" y="16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67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5"/>
              <p:cNvSpPr/>
              <p:nvPr/>
            </p:nvSpPr>
            <p:spPr>
              <a:xfrm>
                <a:off x="2659157" y="2159138"/>
                <a:ext cx="47268" cy="50314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916" extrusionOk="0">
                    <a:moveTo>
                      <a:pt x="0" y="1"/>
                    </a:moveTo>
                    <a:lnTo>
                      <a:pt x="0" y="1245"/>
                    </a:lnTo>
                    <a:lnTo>
                      <a:pt x="1101" y="1886"/>
                    </a:lnTo>
                    <a:cubicBezTo>
                      <a:pt x="1133" y="1906"/>
                      <a:pt x="1170" y="1915"/>
                      <a:pt x="1207" y="1915"/>
                    </a:cubicBezTo>
                    <a:cubicBezTo>
                      <a:pt x="1279" y="1915"/>
                      <a:pt x="1350" y="1879"/>
                      <a:pt x="1388" y="1810"/>
                    </a:cubicBezTo>
                    <a:lnTo>
                      <a:pt x="1799" y="10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8ED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5"/>
              <p:cNvSpPr/>
              <p:nvPr/>
            </p:nvSpPr>
            <p:spPr>
              <a:xfrm>
                <a:off x="2659157" y="2159138"/>
                <a:ext cx="24894" cy="39232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94" extrusionOk="0">
                    <a:moveTo>
                      <a:pt x="0" y="1"/>
                    </a:moveTo>
                    <a:lnTo>
                      <a:pt x="0" y="1245"/>
                    </a:lnTo>
                    <a:lnTo>
                      <a:pt x="431" y="1494"/>
                    </a:lnTo>
                    <a:lnTo>
                      <a:pt x="948" y="5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5"/>
              <p:cNvSpPr/>
              <p:nvPr/>
            </p:nvSpPr>
            <p:spPr>
              <a:xfrm>
                <a:off x="2706898" y="2179463"/>
                <a:ext cx="67121" cy="53859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51" extrusionOk="0">
                    <a:moveTo>
                      <a:pt x="1902" y="1"/>
                    </a:moveTo>
                    <a:cubicBezTo>
                      <a:pt x="1788" y="1"/>
                      <a:pt x="1672" y="35"/>
                      <a:pt x="1570" y="107"/>
                    </a:cubicBezTo>
                    <a:lnTo>
                      <a:pt x="316" y="1016"/>
                    </a:lnTo>
                    <a:cubicBezTo>
                      <a:pt x="58" y="1198"/>
                      <a:pt x="1" y="1562"/>
                      <a:pt x="192" y="1811"/>
                    </a:cubicBezTo>
                    <a:cubicBezTo>
                      <a:pt x="302" y="1968"/>
                      <a:pt x="477" y="2051"/>
                      <a:pt x="654" y="2051"/>
                    </a:cubicBezTo>
                    <a:cubicBezTo>
                      <a:pt x="769" y="2051"/>
                      <a:pt x="885" y="2016"/>
                      <a:pt x="986" y="1945"/>
                    </a:cubicBezTo>
                    <a:lnTo>
                      <a:pt x="2240" y="1045"/>
                    </a:lnTo>
                    <a:cubicBezTo>
                      <a:pt x="2508" y="854"/>
                      <a:pt x="2556" y="490"/>
                      <a:pt x="2364" y="232"/>
                    </a:cubicBezTo>
                    <a:cubicBezTo>
                      <a:pt x="2249" y="81"/>
                      <a:pt x="2077" y="1"/>
                      <a:pt x="1902" y="1"/>
                    </a:cubicBez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5"/>
              <p:cNvSpPr/>
              <p:nvPr/>
            </p:nvSpPr>
            <p:spPr>
              <a:xfrm>
                <a:off x="2710154" y="2180513"/>
                <a:ext cx="63864" cy="5291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015" extrusionOk="0">
                    <a:moveTo>
                      <a:pt x="2001" y="0"/>
                    </a:moveTo>
                    <a:lnTo>
                      <a:pt x="2001" y="0"/>
                    </a:lnTo>
                    <a:cubicBezTo>
                      <a:pt x="2097" y="249"/>
                      <a:pt x="2011" y="527"/>
                      <a:pt x="1800" y="680"/>
                    </a:cubicBezTo>
                    <a:lnTo>
                      <a:pt x="546" y="1589"/>
                    </a:lnTo>
                    <a:cubicBezTo>
                      <a:pt x="445" y="1661"/>
                      <a:pt x="329" y="1699"/>
                      <a:pt x="211" y="1699"/>
                    </a:cubicBezTo>
                    <a:cubicBezTo>
                      <a:pt x="141" y="1699"/>
                      <a:pt x="69" y="1685"/>
                      <a:pt x="1" y="1656"/>
                    </a:cubicBezTo>
                    <a:lnTo>
                      <a:pt x="1" y="1656"/>
                    </a:lnTo>
                    <a:cubicBezTo>
                      <a:pt x="89" y="1883"/>
                      <a:pt x="303" y="2015"/>
                      <a:pt x="525" y="2015"/>
                    </a:cubicBezTo>
                    <a:cubicBezTo>
                      <a:pt x="640" y="2015"/>
                      <a:pt x="758" y="1980"/>
                      <a:pt x="862" y="1905"/>
                    </a:cubicBezTo>
                    <a:lnTo>
                      <a:pt x="2116" y="1005"/>
                    </a:lnTo>
                    <a:cubicBezTo>
                      <a:pt x="2384" y="814"/>
                      <a:pt x="2432" y="440"/>
                      <a:pt x="2240" y="192"/>
                    </a:cubicBezTo>
                    <a:cubicBezTo>
                      <a:pt x="2173" y="106"/>
                      <a:pt x="2097" y="39"/>
                      <a:pt x="2001" y="0"/>
                    </a:cubicBezTo>
                    <a:close/>
                  </a:path>
                </a:pathLst>
              </a:custGeom>
              <a:solidFill>
                <a:srgbClr val="A9B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5"/>
              <p:cNvSpPr/>
              <p:nvPr/>
            </p:nvSpPr>
            <p:spPr>
              <a:xfrm>
                <a:off x="2732528" y="2203254"/>
                <a:ext cx="59847" cy="48528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48" extrusionOk="0">
                    <a:moveTo>
                      <a:pt x="1629" y="1"/>
                    </a:moveTo>
                    <a:cubicBezTo>
                      <a:pt x="1512" y="1"/>
                      <a:pt x="1394" y="37"/>
                      <a:pt x="1293" y="110"/>
                    </a:cubicBezTo>
                    <a:lnTo>
                      <a:pt x="326" y="809"/>
                    </a:lnTo>
                    <a:cubicBezTo>
                      <a:pt x="68" y="1000"/>
                      <a:pt x="1" y="1364"/>
                      <a:pt x="192" y="1623"/>
                    </a:cubicBezTo>
                    <a:cubicBezTo>
                      <a:pt x="306" y="1770"/>
                      <a:pt x="473" y="1847"/>
                      <a:pt x="643" y="1847"/>
                    </a:cubicBezTo>
                    <a:cubicBezTo>
                      <a:pt x="759" y="1847"/>
                      <a:pt x="876" y="1811"/>
                      <a:pt x="977" y="1737"/>
                    </a:cubicBezTo>
                    <a:lnTo>
                      <a:pt x="1963" y="1039"/>
                    </a:lnTo>
                    <a:cubicBezTo>
                      <a:pt x="2221" y="847"/>
                      <a:pt x="2278" y="484"/>
                      <a:pt x="2077" y="225"/>
                    </a:cubicBezTo>
                    <a:cubicBezTo>
                      <a:pt x="1969" y="77"/>
                      <a:pt x="1801" y="1"/>
                      <a:pt x="1629" y="1"/>
                    </a:cubicBez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5"/>
              <p:cNvSpPr/>
              <p:nvPr/>
            </p:nvSpPr>
            <p:spPr>
              <a:xfrm>
                <a:off x="2735810" y="2204384"/>
                <a:ext cx="56564" cy="47399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805" extrusionOk="0">
                    <a:moveTo>
                      <a:pt x="1713" y="0"/>
                    </a:moveTo>
                    <a:lnTo>
                      <a:pt x="1713" y="0"/>
                    </a:lnTo>
                    <a:cubicBezTo>
                      <a:pt x="1809" y="240"/>
                      <a:pt x="1732" y="517"/>
                      <a:pt x="1522" y="670"/>
                    </a:cubicBezTo>
                    <a:lnTo>
                      <a:pt x="546" y="1379"/>
                    </a:lnTo>
                    <a:cubicBezTo>
                      <a:pt x="444" y="1450"/>
                      <a:pt x="328" y="1488"/>
                      <a:pt x="211" y="1488"/>
                    </a:cubicBezTo>
                    <a:cubicBezTo>
                      <a:pt x="140" y="1488"/>
                      <a:pt x="69" y="1474"/>
                      <a:pt x="0" y="1446"/>
                    </a:cubicBezTo>
                    <a:lnTo>
                      <a:pt x="0" y="1446"/>
                    </a:lnTo>
                    <a:cubicBezTo>
                      <a:pt x="19" y="1493"/>
                      <a:pt x="38" y="1541"/>
                      <a:pt x="67" y="1580"/>
                    </a:cubicBezTo>
                    <a:cubicBezTo>
                      <a:pt x="181" y="1727"/>
                      <a:pt x="348" y="1804"/>
                      <a:pt x="520" y="1804"/>
                    </a:cubicBezTo>
                    <a:cubicBezTo>
                      <a:pt x="637" y="1804"/>
                      <a:pt x="756" y="1768"/>
                      <a:pt x="861" y="1694"/>
                    </a:cubicBezTo>
                    <a:lnTo>
                      <a:pt x="1838" y="996"/>
                    </a:lnTo>
                    <a:cubicBezTo>
                      <a:pt x="2096" y="804"/>
                      <a:pt x="2153" y="441"/>
                      <a:pt x="1952" y="182"/>
                    </a:cubicBezTo>
                    <a:cubicBezTo>
                      <a:pt x="1895" y="106"/>
                      <a:pt x="1809" y="39"/>
                      <a:pt x="1713" y="0"/>
                    </a:cubicBezTo>
                    <a:close/>
                  </a:path>
                </a:pathLst>
              </a:custGeom>
              <a:solidFill>
                <a:srgbClr val="A9B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5"/>
              <p:cNvSpPr/>
              <p:nvPr/>
            </p:nvSpPr>
            <p:spPr>
              <a:xfrm>
                <a:off x="2758158" y="2226967"/>
                <a:ext cx="52310" cy="43303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649" extrusionOk="0">
                    <a:moveTo>
                      <a:pt x="1340" y="1"/>
                    </a:moveTo>
                    <a:cubicBezTo>
                      <a:pt x="1227" y="1"/>
                      <a:pt x="1114" y="35"/>
                      <a:pt x="1015" y="107"/>
                    </a:cubicBezTo>
                    <a:lnTo>
                      <a:pt x="317" y="614"/>
                    </a:lnTo>
                    <a:cubicBezTo>
                      <a:pt x="58" y="796"/>
                      <a:pt x="1" y="1160"/>
                      <a:pt x="183" y="1409"/>
                    </a:cubicBezTo>
                    <a:cubicBezTo>
                      <a:pt x="299" y="1566"/>
                      <a:pt x="475" y="1648"/>
                      <a:pt x="652" y="1648"/>
                    </a:cubicBezTo>
                    <a:cubicBezTo>
                      <a:pt x="766" y="1648"/>
                      <a:pt x="879" y="1614"/>
                      <a:pt x="977" y="1543"/>
                    </a:cubicBezTo>
                    <a:lnTo>
                      <a:pt x="1676" y="1035"/>
                    </a:lnTo>
                    <a:cubicBezTo>
                      <a:pt x="1944" y="844"/>
                      <a:pt x="1991" y="480"/>
                      <a:pt x="1800" y="231"/>
                    </a:cubicBezTo>
                    <a:cubicBezTo>
                      <a:pt x="1684" y="81"/>
                      <a:pt x="1513" y="1"/>
                      <a:pt x="1340" y="1"/>
                    </a:cubicBez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5"/>
              <p:cNvSpPr/>
              <p:nvPr/>
            </p:nvSpPr>
            <p:spPr>
              <a:xfrm>
                <a:off x="2761178" y="2228018"/>
                <a:ext cx="49290" cy="42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609" extrusionOk="0">
                    <a:moveTo>
                      <a:pt x="1417" y="0"/>
                    </a:moveTo>
                    <a:cubicBezTo>
                      <a:pt x="1503" y="230"/>
                      <a:pt x="1417" y="498"/>
                      <a:pt x="1216" y="651"/>
                    </a:cubicBezTo>
                    <a:lnTo>
                      <a:pt x="517" y="1148"/>
                    </a:lnTo>
                    <a:cubicBezTo>
                      <a:pt x="419" y="1222"/>
                      <a:pt x="305" y="1261"/>
                      <a:pt x="190" y="1261"/>
                    </a:cubicBezTo>
                    <a:cubicBezTo>
                      <a:pt x="126" y="1261"/>
                      <a:pt x="62" y="1249"/>
                      <a:pt x="1" y="1225"/>
                    </a:cubicBezTo>
                    <a:lnTo>
                      <a:pt x="1" y="1225"/>
                    </a:lnTo>
                    <a:cubicBezTo>
                      <a:pt x="20" y="1273"/>
                      <a:pt x="39" y="1321"/>
                      <a:pt x="68" y="1369"/>
                    </a:cubicBezTo>
                    <a:cubicBezTo>
                      <a:pt x="184" y="1526"/>
                      <a:pt x="360" y="1608"/>
                      <a:pt x="539" y="1608"/>
                    </a:cubicBezTo>
                    <a:cubicBezTo>
                      <a:pt x="654" y="1608"/>
                      <a:pt x="770" y="1574"/>
                      <a:pt x="872" y="1503"/>
                    </a:cubicBezTo>
                    <a:lnTo>
                      <a:pt x="1561" y="995"/>
                    </a:lnTo>
                    <a:cubicBezTo>
                      <a:pt x="1829" y="804"/>
                      <a:pt x="1876" y="440"/>
                      <a:pt x="1685" y="182"/>
                    </a:cubicBezTo>
                    <a:cubicBezTo>
                      <a:pt x="1618" y="96"/>
                      <a:pt x="1522" y="29"/>
                      <a:pt x="1417" y="0"/>
                    </a:cubicBezTo>
                    <a:close/>
                  </a:path>
                </a:pathLst>
              </a:custGeom>
              <a:solidFill>
                <a:srgbClr val="A9B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5"/>
              <p:cNvSpPr/>
              <p:nvPr/>
            </p:nvSpPr>
            <p:spPr>
              <a:xfrm>
                <a:off x="2783814" y="2250706"/>
                <a:ext cx="45010" cy="37919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44" extrusionOk="0">
                    <a:moveTo>
                      <a:pt x="1057" y="0"/>
                    </a:moveTo>
                    <a:cubicBezTo>
                      <a:pt x="942" y="0"/>
                      <a:pt x="826" y="34"/>
                      <a:pt x="727" y="103"/>
                    </a:cubicBezTo>
                    <a:lnTo>
                      <a:pt x="316" y="409"/>
                    </a:lnTo>
                    <a:cubicBezTo>
                      <a:pt x="57" y="600"/>
                      <a:pt x="0" y="954"/>
                      <a:pt x="182" y="1203"/>
                    </a:cubicBezTo>
                    <a:cubicBezTo>
                      <a:pt x="298" y="1360"/>
                      <a:pt x="475" y="1443"/>
                      <a:pt x="651" y="1443"/>
                    </a:cubicBezTo>
                    <a:cubicBezTo>
                      <a:pt x="765" y="1443"/>
                      <a:pt x="879" y="1409"/>
                      <a:pt x="976" y="1337"/>
                    </a:cubicBezTo>
                    <a:lnTo>
                      <a:pt x="1397" y="1031"/>
                    </a:lnTo>
                    <a:cubicBezTo>
                      <a:pt x="1656" y="849"/>
                      <a:pt x="1713" y="485"/>
                      <a:pt x="1512" y="227"/>
                    </a:cubicBezTo>
                    <a:cubicBezTo>
                      <a:pt x="1403" y="77"/>
                      <a:pt x="1231" y="0"/>
                      <a:pt x="1057" y="0"/>
                    </a:cubicBez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5"/>
              <p:cNvSpPr/>
              <p:nvPr/>
            </p:nvSpPr>
            <p:spPr>
              <a:xfrm>
                <a:off x="2786807" y="2251888"/>
                <a:ext cx="42016" cy="3676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0" extrusionOk="0">
                    <a:moveTo>
                      <a:pt x="1149" y="0"/>
                    </a:moveTo>
                    <a:lnTo>
                      <a:pt x="1149" y="0"/>
                    </a:lnTo>
                    <a:cubicBezTo>
                      <a:pt x="1245" y="239"/>
                      <a:pt x="1168" y="517"/>
                      <a:pt x="958" y="661"/>
                    </a:cubicBezTo>
                    <a:lnTo>
                      <a:pt x="537" y="967"/>
                    </a:lnTo>
                    <a:cubicBezTo>
                      <a:pt x="442" y="1038"/>
                      <a:pt x="329" y="1072"/>
                      <a:pt x="213" y="1072"/>
                    </a:cubicBezTo>
                    <a:cubicBezTo>
                      <a:pt x="142" y="1072"/>
                      <a:pt x="70" y="1059"/>
                      <a:pt x="1" y="1034"/>
                    </a:cubicBezTo>
                    <a:lnTo>
                      <a:pt x="1" y="1034"/>
                    </a:lnTo>
                    <a:cubicBezTo>
                      <a:pt x="90" y="1263"/>
                      <a:pt x="311" y="1400"/>
                      <a:pt x="537" y="1400"/>
                    </a:cubicBezTo>
                    <a:cubicBezTo>
                      <a:pt x="650" y="1400"/>
                      <a:pt x="763" y="1366"/>
                      <a:pt x="862" y="1292"/>
                    </a:cubicBezTo>
                    <a:lnTo>
                      <a:pt x="1283" y="986"/>
                    </a:lnTo>
                    <a:cubicBezTo>
                      <a:pt x="1542" y="804"/>
                      <a:pt x="1599" y="431"/>
                      <a:pt x="1398" y="182"/>
                    </a:cubicBezTo>
                    <a:cubicBezTo>
                      <a:pt x="1331" y="96"/>
                      <a:pt x="1255" y="38"/>
                      <a:pt x="1149" y="0"/>
                    </a:cubicBezTo>
                    <a:close/>
                  </a:path>
                </a:pathLst>
              </a:custGeom>
              <a:solidFill>
                <a:srgbClr val="A9B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5"/>
              <p:cNvSpPr/>
              <p:nvPr/>
            </p:nvSpPr>
            <p:spPr>
              <a:xfrm>
                <a:off x="2788829" y="2102101"/>
                <a:ext cx="64862" cy="99788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800" extrusionOk="0">
                    <a:moveTo>
                      <a:pt x="527" y="0"/>
                    </a:moveTo>
                    <a:cubicBezTo>
                      <a:pt x="441" y="0"/>
                      <a:pt x="364" y="58"/>
                      <a:pt x="345" y="144"/>
                    </a:cubicBezTo>
                    <a:lnTo>
                      <a:pt x="0" y="1522"/>
                    </a:lnTo>
                    <a:lnTo>
                      <a:pt x="0" y="3034"/>
                    </a:lnTo>
                    <a:cubicBezTo>
                      <a:pt x="0" y="3455"/>
                      <a:pt x="345" y="3800"/>
                      <a:pt x="766" y="3800"/>
                    </a:cubicBezTo>
                    <a:cubicBezTo>
                      <a:pt x="1178" y="3800"/>
                      <a:pt x="1522" y="3455"/>
                      <a:pt x="1522" y="3034"/>
                    </a:cubicBezTo>
                    <a:lnTo>
                      <a:pt x="1522" y="1895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CED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88829" y="2102101"/>
                <a:ext cx="27415" cy="9978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800" extrusionOk="0">
                    <a:moveTo>
                      <a:pt x="527" y="0"/>
                    </a:moveTo>
                    <a:cubicBezTo>
                      <a:pt x="441" y="0"/>
                      <a:pt x="364" y="58"/>
                      <a:pt x="335" y="144"/>
                    </a:cubicBezTo>
                    <a:lnTo>
                      <a:pt x="0" y="1512"/>
                    </a:lnTo>
                    <a:lnTo>
                      <a:pt x="0" y="3034"/>
                    </a:lnTo>
                    <a:cubicBezTo>
                      <a:pt x="0" y="3455"/>
                      <a:pt x="335" y="3800"/>
                      <a:pt x="756" y="3800"/>
                    </a:cubicBezTo>
                    <a:cubicBezTo>
                      <a:pt x="852" y="3800"/>
                      <a:pt x="948" y="3781"/>
                      <a:pt x="1044" y="3742"/>
                    </a:cubicBezTo>
                    <a:cubicBezTo>
                      <a:pt x="756" y="3627"/>
                      <a:pt x="565" y="3350"/>
                      <a:pt x="565" y="3034"/>
                    </a:cubicBezTo>
                    <a:lnTo>
                      <a:pt x="565" y="1522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A9B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6" name="Google Shape;576;p55"/>
          <p:cNvGrpSpPr/>
          <p:nvPr/>
        </p:nvGrpSpPr>
        <p:grpSpPr>
          <a:xfrm>
            <a:off x="1064677" y="1212205"/>
            <a:ext cx="378249" cy="265909"/>
            <a:chOff x="3954432" y="2942999"/>
            <a:chExt cx="378249" cy="265909"/>
          </a:xfrm>
        </p:grpSpPr>
        <p:sp>
          <p:nvSpPr>
            <p:cNvPr id="577" name="Google Shape;577;p55"/>
            <p:cNvSpPr/>
            <p:nvPr/>
          </p:nvSpPr>
          <p:spPr>
            <a:xfrm>
              <a:off x="3954432" y="2981207"/>
              <a:ext cx="378249" cy="227700"/>
            </a:xfrm>
            <a:custGeom>
              <a:avLst/>
              <a:gdLst/>
              <a:ahLst/>
              <a:cxnLst/>
              <a:rect l="l" t="t" r="r" b="b"/>
              <a:pathLst>
                <a:path w="14404" h="8671" extrusionOk="0">
                  <a:moveTo>
                    <a:pt x="7207" y="0"/>
                  </a:moveTo>
                  <a:cubicBezTo>
                    <a:pt x="6346" y="0"/>
                    <a:pt x="5054" y="546"/>
                    <a:pt x="3388" y="1637"/>
                  </a:cubicBezTo>
                  <a:cubicBezTo>
                    <a:pt x="2307" y="2345"/>
                    <a:pt x="1264" y="3110"/>
                    <a:pt x="259" y="3924"/>
                  </a:cubicBezTo>
                  <a:cubicBezTo>
                    <a:pt x="0" y="4134"/>
                    <a:pt x="0" y="4527"/>
                    <a:pt x="259" y="4747"/>
                  </a:cubicBezTo>
                  <a:cubicBezTo>
                    <a:pt x="1264" y="5560"/>
                    <a:pt x="2307" y="6326"/>
                    <a:pt x="3388" y="7034"/>
                  </a:cubicBezTo>
                  <a:cubicBezTo>
                    <a:pt x="5063" y="8125"/>
                    <a:pt x="6346" y="8671"/>
                    <a:pt x="7207" y="8671"/>
                  </a:cubicBezTo>
                  <a:cubicBezTo>
                    <a:pt x="8059" y="8671"/>
                    <a:pt x="9351" y="8116"/>
                    <a:pt x="11025" y="7034"/>
                  </a:cubicBezTo>
                  <a:cubicBezTo>
                    <a:pt x="12107" y="6326"/>
                    <a:pt x="13150" y="5560"/>
                    <a:pt x="14145" y="4747"/>
                  </a:cubicBezTo>
                  <a:cubicBezTo>
                    <a:pt x="14404" y="4536"/>
                    <a:pt x="14404" y="4134"/>
                    <a:pt x="14145" y="3924"/>
                  </a:cubicBezTo>
                  <a:cubicBezTo>
                    <a:pt x="13150" y="3110"/>
                    <a:pt x="12107" y="2345"/>
                    <a:pt x="11025" y="1637"/>
                  </a:cubicBezTo>
                  <a:cubicBezTo>
                    <a:pt x="9351" y="546"/>
                    <a:pt x="8059" y="0"/>
                    <a:pt x="72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3954432" y="2980944"/>
              <a:ext cx="208111" cy="227727"/>
            </a:xfrm>
            <a:custGeom>
              <a:avLst/>
              <a:gdLst/>
              <a:ahLst/>
              <a:cxnLst/>
              <a:rect l="l" t="t" r="r" b="b"/>
              <a:pathLst>
                <a:path w="7925" h="8672" extrusionOk="0">
                  <a:moveTo>
                    <a:pt x="7207" y="1"/>
                  </a:moveTo>
                  <a:cubicBezTo>
                    <a:pt x="6346" y="1"/>
                    <a:pt x="5063" y="556"/>
                    <a:pt x="3379" y="1637"/>
                  </a:cubicBezTo>
                  <a:cubicBezTo>
                    <a:pt x="2297" y="2345"/>
                    <a:pt x="1264" y="3111"/>
                    <a:pt x="259" y="3934"/>
                  </a:cubicBezTo>
                  <a:cubicBezTo>
                    <a:pt x="0" y="4144"/>
                    <a:pt x="0" y="4537"/>
                    <a:pt x="259" y="4747"/>
                  </a:cubicBezTo>
                  <a:cubicBezTo>
                    <a:pt x="1264" y="5561"/>
                    <a:pt x="2297" y="6326"/>
                    <a:pt x="3379" y="7044"/>
                  </a:cubicBezTo>
                  <a:cubicBezTo>
                    <a:pt x="5054" y="8126"/>
                    <a:pt x="6346" y="8671"/>
                    <a:pt x="7207" y="8671"/>
                  </a:cubicBezTo>
                  <a:cubicBezTo>
                    <a:pt x="7446" y="8671"/>
                    <a:pt x="7685" y="8633"/>
                    <a:pt x="7925" y="8575"/>
                  </a:cubicBezTo>
                  <a:cubicBezTo>
                    <a:pt x="7121" y="8374"/>
                    <a:pt x="6078" y="7858"/>
                    <a:pt x="4814" y="7044"/>
                  </a:cubicBezTo>
                  <a:cubicBezTo>
                    <a:pt x="3733" y="6326"/>
                    <a:pt x="2699" y="5570"/>
                    <a:pt x="1694" y="4747"/>
                  </a:cubicBezTo>
                  <a:cubicBezTo>
                    <a:pt x="1436" y="4537"/>
                    <a:pt x="1436" y="4144"/>
                    <a:pt x="1694" y="3934"/>
                  </a:cubicBezTo>
                  <a:cubicBezTo>
                    <a:pt x="2699" y="3111"/>
                    <a:pt x="3733" y="2345"/>
                    <a:pt x="4814" y="1637"/>
                  </a:cubicBezTo>
                  <a:cubicBezTo>
                    <a:pt x="6078" y="824"/>
                    <a:pt x="7121" y="307"/>
                    <a:pt x="7925" y="106"/>
                  </a:cubicBezTo>
                  <a:cubicBezTo>
                    <a:pt x="7685" y="39"/>
                    <a:pt x="7446" y="10"/>
                    <a:pt x="7207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4034604" y="3013270"/>
              <a:ext cx="190516" cy="163232"/>
            </a:xfrm>
            <a:custGeom>
              <a:avLst/>
              <a:gdLst/>
              <a:ahLst/>
              <a:cxnLst/>
              <a:rect l="l" t="t" r="r" b="b"/>
              <a:pathLst>
                <a:path w="7255" h="6216" extrusionOk="0">
                  <a:moveTo>
                    <a:pt x="4127" y="0"/>
                  </a:moveTo>
                  <a:cubicBezTo>
                    <a:pt x="3364" y="0"/>
                    <a:pt x="2587" y="283"/>
                    <a:pt x="1953" y="913"/>
                  </a:cubicBezTo>
                  <a:cubicBezTo>
                    <a:pt x="0" y="2866"/>
                    <a:pt x="1388" y="6215"/>
                    <a:pt x="4154" y="6215"/>
                  </a:cubicBezTo>
                  <a:cubicBezTo>
                    <a:pt x="5857" y="6206"/>
                    <a:pt x="7245" y="4818"/>
                    <a:pt x="7255" y="3105"/>
                  </a:cubicBezTo>
                  <a:cubicBezTo>
                    <a:pt x="7255" y="1239"/>
                    <a:pt x="5724" y="0"/>
                    <a:pt x="4127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4062256" y="3013349"/>
              <a:ext cx="96768" cy="163101"/>
            </a:xfrm>
            <a:custGeom>
              <a:avLst/>
              <a:gdLst/>
              <a:ahLst/>
              <a:cxnLst/>
              <a:rect l="l" t="t" r="r" b="b"/>
              <a:pathLst>
                <a:path w="3685" h="6211" extrusionOk="0">
                  <a:moveTo>
                    <a:pt x="3088" y="0"/>
                  </a:moveTo>
                  <a:cubicBezTo>
                    <a:pt x="1418" y="0"/>
                    <a:pt x="0" y="1363"/>
                    <a:pt x="0" y="3102"/>
                  </a:cubicBezTo>
                  <a:cubicBezTo>
                    <a:pt x="0" y="4852"/>
                    <a:pt x="1423" y="6210"/>
                    <a:pt x="3097" y="6210"/>
                  </a:cubicBezTo>
                  <a:cubicBezTo>
                    <a:pt x="3290" y="6210"/>
                    <a:pt x="3487" y="6192"/>
                    <a:pt x="3685" y="6155"/>
                  </a:cubicBezTo>
                  <a:cubicBezTo>
                    <a:pt x="2230" y="5868"/>
                    <a:pt x="1177" y="4585"/>
                    <a:pt x="1177" y="3102"/>
                  </a:cubicBezTo>
                  <a:cubicBezTo>
                    <a:pt x="1177" y="1618"/>
                    <a:pt x="2230" y="346"/>
                    <a:pt x="3685" y="58"/>
                  </a:cubicBezTo>
                  <a:cubicBezTo>
                    <a:pt x="3483" y="19"/>
                    <a:pt x="3284" y="0"/>
                    <a:pt x="3088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4088647" y="3053763"/>
              <a:ext cx="96007" cy="82273"/>
            </a:xfrm>
            <a:custGeom>
              <a:avLst/>
              <a:gdLst/>
              <a:ahLst/>
              <a:cxnLst/>
              <a:rect l="l" t="t" r="r" b="b"/>
              <a:pathLst>
                <a:path w="3656" h="3133" extrusionOk="0">
                  <a:moveTo>
                    <a:pt x="2081" y="1"/>
                  </a:moveTo>
                  <a:cubicBezTo>
                    <a:pt x="1697" y="1"/>
                    <a:pt x="1305" y="143"/>
                    <a:pt x="986" y="462"/>
                  </a:cubicBezTo>
                  <a:cubicBezTo>
                    <a:pt x="0" y="1448"/>
                    <a:pt x="699" y="3132"/>
                    <a:pt x="2096" y="3132"/>
                  </a:cubicBezTo>
                  <a:cubicBezTo>
                    <a:pt x="2957" y="3132"/>
                    <a:pt x="3656" y="2434"/>
                    <a:pt x="3656" y="1563"/>
                  </a:cubicBezTo>
                  <a:cubicBezTo>
                    <a:pt x="3656" y="624"/>
                    <a:pt x="2885" y="1"/>
                    <a:pt x="2081" y="1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4102696" y="3053868"/>
              <a:ext cx="57089" cy="82246"/>
            </a:xfrm>
            <a:custGeom>
              <a:avLst/>
              <a:gdLst/>
              <a:ahLst/>
              <a:cxnLst/>
              <a:rect l="l" t="t" r="r" b="b"/>
              <a:pathLst>
                <a:path w="2174" h="3132" extrusionOk="0">
                  <a:moveTo>
                    <a:pt x="1567" y="1"/>
                  </a:moveTo>
                  <a:cubicBezTo>
                    <a:pt x="740" y="1"/>
                    <a:pt x="1" y="667"/>
                    <a:pt x="1" y="1568"/>
                  </a:cubicBezTo>
                  <a:cubicBezTo>
                    <a:pt x="1" y="2467"/>
                    <a:pt x="734" y="3131"/>
                    <a:pt x="1558" y="3131"/>
                  </a:cubicBezTo>
                  <a:cubicBezTo>
                    <a:pt x="1761" y="3131"/>
                    <a:pt x="1969" y="3091"/>
                    <a:pt x="2173" y="3004"/>
                  </a:cubicBezTo>
                  <a:cubicBezTo>
                    <a:pt x="1590" y="2765"/>
                    <a:pt x="1216" y="2190"/>
                    <a:pt x="1216" y="1559"/>
                  </a:cubicBezTo>
                  <a:cubicBezTo>
                    <a:pt x="1216" y="937"/>
                    <a:pt x="1590" y="372"/>
                    <a:pt x="2173" y="123"/>
                  </a:cubicBezTo>
                  <a:cubicBezTo>
                    <a:pt x="1972" y="39"/>
                    <a:pt x="1767" y="1"/>
                    <a:pt x="1567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4260807" y="2996411"/>
              <a:ext cx="38051" cy="26207"/>
            </a:xfrm>
            <a:custGeom>
              <a:avLst/>
              <a:gdLst/>
              <a:ahLst/>
              <a:cxnLst/>
              <a:rect l="l" t="t" r="r" b="b"/>
              <a:pathLst>
                <a:path w="1449" h="998" extrusionOk="0">
                  <a:moveTo>
                    <a:pt x="331" y="0"/>
                  </a:moveTo>
                  <a:cubicBezTo>
                    <a:pt x="136" y="0"/>
                    <a:pt x="0" y="272"/>
                    <a:pt x="201" y="416"/>
                  </a:cubicBezTo>
                  <a:cubicBezTo>
                    <a:pt x="440" y="579"/>
                    <a:pt x="698" y="761"/>
                    <a:pt x="957" y="943"/>
                  </a:cubicBezTo>
                  <a:cubicBezTo>
                    <a:pt x="1006" y="981"/>
                    <a:pt x="1057" y="998"/>
                    <a:pt x="1104" y="998"/>
                  </a:cubicBezTo>
                  <a:cubicBezTo>
                    <a:pt x="1304" y="998"/>
                    <a:pt x="1449" y="707"/>
                    <a:pt x="1225" y="560"/>
                  </a:cubicBezTo>
                  <a:cubicBezTo>
                    <a:pt x="966" y="378"/>
                    <a:pt x="708" y="196"/>
                    <a:pt x="449" y="34"/>
                  </a:cubicBezTo>
                  <a:cubicBezTo>
                    <a:pt x="409" y="10"/>
                    <a:pt x="369" y="0"/>
                    <a:pt x="331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4020528" y="2942999"/>
              <a:ext cx="229381" cy="58323"/>
            </a:xfrm>
            <a:custGeom>
              <a:avLst/>
              <a:gdLst/>
              <a:ahLst/>
              <a:cxnLst/>
              <a:rect l="l" t="t" r="r" b="b"/>
              <a:pathLst>
                <a:path w="8735" h="2221" extrusionOk="0">
                  <a:moveTo>
                    <a:pt x="4690" y="0"/>
                  </a:moveTo>
                  <a:cubicBezTo>
                    <a:pt x="3551" y="0"/>
                    <a:pt x="2077" y="584"/>
                    <a:pt x="192" y="1790"/>
                  </a:cubicBezTo>
                  <a:cubicBezTo>
                    <a:pt x="0" y="1914"/>
                    <a:pt x="87" y="2211"/>
                    <a:pt x="316" y="2221"/>
                  </a:cubicBezTo>
                  <a:cubicBezTo>
                    <a:pt x="355" y="2211"/>
                    <a:pt x="402" y="2202"/>
                    <a:pt x="441" y="2182"/>
                  </a:cubicBezTo>
                  <a:cubicBezTo>
                    <a:pt x="2249" y="1024"/>
                    <a:pt x="3637" y="460"/>
                    <a:pt x="4680" y="460"/>
                  </a:cubicBezTo>
                  <a:cubicBezTo>
                    <a:pt x="5599" y="460"/>
                    <a:pt x="6767" y="890"/>
                    <a:pt x="8269" y="1780"/>
                  </a:cubicBezTo>
                  <a:cubicBezTo>
                    <a:pt x="8312" y="1805"/>
                    <a:pt x="8353" y="1815"/>
                    <a:pt x="8392" y="1815"/>
                  </a:cubicBezTo>
                  <a:cubicBezTo>
                    <a:pt x="8600" y="1815"/>
                    <a:pt x="8734" y="1515"/>
                    <a:pt x="8508" y="1379"/>
                  </a:cubicBezTo>
                  <a:cubicBezTo>
                    <a:pt x="6939" y="450"/>
                    <a:pt x="5685" y="0"/>
                    <a:pt x="4690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4153719" y="3056337"/>
              <a:ext cx="33193" cy="28440"/>
            </a:xfrm>
            <a:custGeom>
              <a:avLst/>
              <a:gdLst/>
              <a:ahLst/>
              <a:cxnLst/>
              <a:rect l="l" t="t" r="r" b="b"/>
              <a:pathLst>
                <a:path w="1264" h="1083" extrusionOk="0">
                  <a:moveTo>
                    <a:pt x="542" y="1"/>
                  </a:moveTo>
                  <a:cubicBezTo>
                    <a:pt x="266" y="1"/>
                    <a:pt x="1" y="217"/>
                    <a:pt x="1" y="546"/>
                  </a:cubicBezTo>
                  <a:cubicBezTo>
                    <a:pt x="1" y="843"/>
                    <a:pt x="240" y="1082"/>
                    <a:pt x="537" y="1082"/>
                  </a:cubicBezTo>
                  <a:cubicBezTo>
                    <a:pt x="1025" y="1082"/>
                    <a:pt x="1264" y="498"/>
                    <a:pt x="919" y="163"/>
                  </a:cubicBezTo>
                  <a:cubicBezTo>
                    <a:pt x="810" y="51"/>
                    <a:pt x="675" y="1"/>
                    <a:pt x="542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426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/>
      <p:bldP spid="528" grpId="0" build="p"/>
      <p:bldP spid="529" grpId="0" build="p"/>
      <p:bldP spid="530" grpId="0" build="p"/>
      <p:bldP spid="5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>
            <a:spLocks noGrp="1"/>
          </p:cNvSpPr>
          <p:nvPr>
            <p:ph type="subTitle" idx="1"/>
          </p:nvPr>
        </p:nvSpPr>
        <p:spPr>
          <a:xfrm>
            <a:off x="1444636" y="848379"/>
            <a:ext cx="3425490" cy="566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Aktivitas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Penyimpanan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Akun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subTitle" idx="2"/>
          </p:nvPr>
        </p:nvSpPr>
        <p:spPr>
          <a:xfrm>
            <a:off x="1444634" y="1219757"/>
            <a:ext cx="2471400" cy="148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menyebabkan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username dan password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dirty="0"/>
          </a:p>
        </p:txBody>
      </p:sp>
      <p:sp>
        <p:nvSpPr>
          <p:cNvPr id="530" name="Google Shape;530;p55"/>
          <p:cNvSpPr txBox="1">
            <a:spLocks noGrp="1"/>
          </p:cNvSpPr>
          <p:nvPr>
            <p:ph type="subTitle" idx="3"/>
          </p:nvPr>
        </p:nvSpPr>
        <p:spPr>
          <a:xfrm>
            <a:off x="5562600" y="878704"/>
            <a:ext cx="2670177" cy="566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Manajemen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31" name="Google Shape;531;p55"/>
          <p:cNvSpPr txBox="1">
            <a:spLocks noGrp="1"/>
          </p:cNvSpPr>
          <p:nvPr>
            <p:ph type="subTitle" idx="4"/>
          </p:nvPr>
        </p:nvSpPr>
        <p:spPr>
          <a:xfrm>
            <a:off x="5308567" y="1217353"/>
            <a:ext cx="2670176" cy="148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 adanya enskripsi username dan password, menyebabkan data pengguna mudah dilihat dan diretas oleh siapapun.</a:t>
            </a:r>
            <a:endParaRPr dirty="0"/>
          </a:p>
        </p:txBody>
      </p:sp>
      <p:sp>
        <p:nvSpPr>
          <p:cNvPr id="532" name="Google Shape;532;p55"/>
          <p:cNvSpPr txBox="1">
            <a:spLocks noGrp="1"/>
          </p:cNvSpPr>
          <p:nvPr>
            <p:ph type="subTitle" idx="5"/>
          </p:nvPr>
        </p:nvSpPr>
        <p:spPr>
          <a:xfrm>
            <a:off x="2550160" y="3009989"/>
            <a:ext cx="3012440" cy="566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3.4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Pemecahan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33" name="Google Shape;533;p55"/>
          <p:cNvSpPr txBox="1">
            <a:spLocks noGrp="1"/>
          </p:cNvSpPr>
          <p:nvPr>
            <p:ph type="subTitle" idx="6"/>
          </p:nvPr>
        </p:nvSpPr>
        <p:spPr>
          <a:xfrm>
            <a:off x="943308" y="3381625"/>
            <a:ext cx="8067342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password manager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password manager itu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sendiri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sudah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tersimpan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password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dibuka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pemilik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password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menjaga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sandi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sendiri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sz="1600" dirty="0"/>
          </a:p>
        </p:txBody>
      </p:sp>
      <p:sp>
        <p:nvSpPr>
          <p:cNvPr id="4" name="Google Shape;532;p55">
            <a:extLst>
              <a:ext uri="{FF2B5EF4-FFF2-40B4-BE49-F238E27FC236}">
                <a16:creationId xmlns:a16="http://schemas.microsoft.com/office/drawing/2014/main" id="{B4465C11-3646-6577-85E4-3E5B0E86F71E}"/>
              </a:ext>
            </a:extLst>
          </p:cNvPr>
          <p:cNvSpPr txBox="1">
            <a:spLocks/>
          </p:cNvSpPr>
          <p:nvPr/>
        </p:nvSpPr>
        <p:spPr>
          <a:xfrm>
            <a:off x="2753360" y="223756"/>
            <a:ext cx="3637280" cy="5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3.3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ermasalahan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Pokok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38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 build="p"/>
      <p:bldP spid="529" grpId="0" build="p"/>
      <p:bldP spid="530" grpId="0" build="p"/>
      <p:bldP spid="531" grpId="0" build="p"/>
      <p:bldP spid="532" grpId="0" build="p"/>
      <p:bldP spid="533" grpId="0" build="p"/>
      <p:bldP spid="4" grpId="0"/>
    </p:bldLst>
  </p:timing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718</Words>
  <Application>Microsoft Office PowerPoint</Application>
  <PresentationFormat>On-screen Show (16:9)</PresentationFormat>
  <Paragraphs>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Bebas Neue</vt:lpstr>
      <vt:lpstr>Times New Roman</vt:lpstr>
      <vt:lpstr>Aldrich</vt:lpstr>
      <vt:lpstr>Arial</vt:lpstr>
      <vt:lpstr>Abhaya Libre</vt:lpstr>
      <vt:lpstr>Calibri</vt:lpstr>
      <vt:lpstr>Advent Pro Medium</vt:lpstr>
      <vt:lpstr>Advent Pro</vt:lpstr>
      <vt:lpstr>Roboto Condensed Light</vt:lpstr>
      <vt:lpstr>Software Testing Company by Slidesgo</vt:lpstr>
      <vt:lpstr>Aplikasi password manager</vt:lpstr>
      <vt:lpstr>BAB I PENDAHULUAN</vt:lpstr>
      <vt:lpstr>PowerPoint Presentation</vt:lpstr>
      <vt:lpstr>BAB II LANDASAN TEORI</vt:lpstr>
      <vt:lpstr>2.2  Karakteristik Sistem</vt:lpstr>
      <vt:lpstr>PowerPoint Presentation</vt:lpstr>
      <vt:lpstr>PowerPoint Presentation</vt:lpstr>
      <vt:lpstr>BAB III ANALISIS SISTEM BERJALAN</vt:lpstr>
      <vt:lpstr>PowerPoint Presentation</vt:lpstr>
      <vt:lpstr>BAB IV IMPLEMENTASI</vt:lpstr>
      <vt:lpstr>PowerPoint Presentation</vt:lpstr>
      <vt:lpstr>PowerPoint Presentation</vt:lpstr>
      <vt:lpstr>BAB V PENUTUP</vt:lpstr>
      <vt:lpstr>Sekian  dan Terimakasih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password manager</dc:title>
  <dc:creator>acer</dc:creator>
  <cp:lastModifiedBy>ahmad soleh</cp:lastModifiedBy>
  <cp:revision>7</cp:revision>
  <dcterms:modified xsi:type="dcterms:W3CDTF">2024-01-02T10:55:49Z</dcterms:modified>
</cp:coreProperties>
</file>